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27.xml" ContentType="application/vnd.openxmlformats-officedocument.presentationml.tags+xml"/>
  <Override PartName="/ppt/notesSlides/notesSlide1.xml" ContentType="application/vnd.openxmlformats-officedocument.presentationml.notesSlide+xml"/>
  <Override PartName="/ppt/tags/tag28.xml" ContentType="application/vnd.openxmlformats-officedocument.presentationml.tags+xml"/>
  <Override PartName="/ppt/tags/tag29.xml" ContentType="application/vnd.openxmlformats-officedocument.presentationml.tags+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4" r:id="rId1"/>
  </p:sldMasterIdLst>
  <p:notesMasterIdLst>
    <p:notesMasterId r:id="rId19"/>
  </p:notesMasterIdLst>
  <p:handoutMasterIdLst>
    <p:handoutMasterId r:id="rId20"/>
  </p:handoutMasterIdLst>
  <p:sldIdLst>
    <p:sldId id="633" r:id="rId2"/>
    <p:sldId id="913" r:id="rId3"/>
    <p:sldId id="915" r:id="rId4"/>
    <p:sldId id="917" r:id="rId5"/>
    <p:sldId id="635" r:id="rId6"/>
    <p:sldId id="918" r:id="rId7"/>
    <p:sldId id="919" r:id="rId8"/>
    <p:sldId id="920" r:id="rId9"/>
    <p:sldId id="921" r:id="rId10"/>
    <p:sldId id="922" r:id="rId11"/>
    <p:sldId id="923" r:id="rId12"/>
    <p:sldId id="928" r:id="rId13"/>
    <p:sldId id="927" r:id="rId14"/>
    <p:sldId id="924" r:id="rId15"/>
    <p:sldId id="925" r:id="rId16"/>
    <p:sldId id="926" r:id="rId17"/>
    <p:sldId id="634" r:id="rId18"/>
  </p:sldIdLst>
  <p:sldSz cx="12192000" cy="6858000"/>
  <p:notesSz cx="7023100" cy="9309100"/>
  <p:custDataLst>
    <p:tags r:id="rId21"/>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83222"/>
    <a:srgbClr val="766A62"/>
    <a:srgbClr val="82682E"/>
    <a:srgbClr val="6E6A34"/>
    <a:srgbClr val="9E7E38"/>
    <a:srgbClr val="FFFF65"/>
    <a:srgbClr val="FFFF99"/>
    <a:srgbClr val="BC9642"/>
    <a:srgbClr val="000000"/>
    <a:srgbClr val="D2C9DC"/>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225" autoAdjust="0"/>
    <p:restoredTop sz="81698" autoAdjust="0"/>
  </p:normalViewPr>
  <p:slideViewPr>
    <p:cSldViewPr snapToGrid="0" snapToObjects="1">
      <p:cViewPr varScale="1">
        <p:scale>
          <a:sx n="119" d="100"/>
          <a:sy n="119" d="100"/>
        </p:scale>
        <p:origin x="224" y="176"/>
      </p:cViewPr>
      <p:guideLst>
        <p:guide orient="horz" pos="2160"/>
        <p:guide pos="3840"/>
      </p:guideLst>
    </p:cSldViewPr>
  </p:slideViewPr>
  <p:outlineViewPr>
    <p:cViewPr>
      <p:scale>
        <a:sx n="33" d="100"/>
        <a:sy n="33" d="100"/>
      </p:scale>
      <p:origin x="0" y="-8334"/>
    </p:cViewPr>
  </p:outlineViewPr>
  <p:notesTextViewPr>
    <p:cViewPr>
      <p:scale>
        <a:sx n="100" d="100"/>
        <a:sy n="100" d="100"/>
      </p:scale>
      <p:origin x="0" y="0"/>
    </p:cViewPr>
  </p:notesTextViewPr>
  <p:sorterViewPr>
    <p:cViewPr>
      <p:scale>
        <a:sx n="150" d="100"/>
        <a:sy n="150" d="100"/>
      </p:scale>
      <p:origin x="0" y="3012"/>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ags" Target="tags/tag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43343" cy="465455"/>
          </a:xfrm>
          <a:prstGeom prst="rect">
            <a:avLst/>
          </a:prstGeom>
        </p:spPr>
        <p:txBody>
          <a:bodyPr vert="horz" lIns="93324" tIns="46662" rIns="93324" bIns="46662" rtlCol="0"/>
          <a:lstStyle>
            <a:lvl1pPr algn="l">
              <a:defRPr sz="1200"/>
            </a:lvl1pPr>
          </a:lstStyle>
          <a:p>
            <a:endParaRPr lang="en-US" dirty="0"/>
          </a:p>
        </p:txBody>
      </p:sp>
      <p:sp>
        <p:nvSpPr>
          <p:cNvPr id="3" name="Date Placeholder 2"/>
          <p:cNvSpPr>
            <a:spLocks noGrp="1"/>
          </p:cNvSpPr>
          <p:nvPr>
            <p:ph type="dt" sz="quarter" idx="1"/>
          </p:nvPr>
        </p:nvSpPr>
        <p:spPr>
          <a:xfrm>
            <a:off x="3978132" y="0"/>
            <a:ext cx="3043343" cy="465455"/>
          </a:xfrm>
          <a:prstGeom prst="rect">
            <a:avLst/>
          </a:prstGeom>
        </p:spPr>
        <p:txBody>
          <a:bodyPr vert="horz" lIns="93324" tIns="46662" rIns="93324" bIns="46662" rtlCol="0"/>
          <a:lstStyle>
            <a:lvl1pPr algn="r">
              <a:defRPr sz="1200"/>
            </a:lvl1pPr>
          </a:lstStyle>
          <a:p>
            <a:fld id="{E4E1A7D2-3469-7E45-B1C8-FF79B7C42040}" type="datetimeFigureOut">
              <a:rPr lang="en-US" smtClean="0"/>
              <a:pPr/>
              <a:t>6/17/20</a:t>
            </a:fld>
            <a:endParaRPr lang="en-US" dirty="0"/>
          </a:p>
        </p:txBody>
      </p:sp>
      <p:sp>
        <p:nvSpPr>
          <p:cNvPr id="4" name="Footer Placeholder 3"/>
          <p:cNvSpPr>
            <a:spLocks noGrp="1"/>
          </p:cNvSpPr>
          <p:nvPr>
            <p:ph type="ftr" sz="quarter" idx="2"/>
          </p:nvPr>
        </p:nvSpPr>
        <p:spPr>
          <a:xfrm>
            <a:off x="0" y="8842029"/>
            <a:ext cx="3043343" cy="465455"/>
          </a:xfrm>
          <a:prstGeom prst="rect">
            <a:avLst/>
          </a:prstGeom>
        </p:spPr>
        <p:txBody>
          <a:bodyPr vert="horz" lIns="93324" tIns="46662" rIns="93324" bIns="46662" rtlCol="0" anchor="b"/>
          <a:lstStyle>
            <a:lvl1pPr algn="l">
              <a:defRPr sz="1200"/>
            </a:lvl1pPr>
          </a:lstStyle>
          <a:p>
            <a:endParaRPr lang="en-US" dirty="0"/>
          </a:p>
        </p:txBody>
      </p:sp>
      <p:sp>
        <p:nvSpPr>
          <p:cNvPr id="5" name="Slide Number Placeholder 4"/>
          <p:cNvSpPr>
            <a:spLocks noGrp="1"/>
          </p:cNvSpPr>
          <p:nvPr>
            <p:ph type="sldNum" sz="quarter" idx="3"/>
          </p:nvPr>
        </p:nvSpPr>
        <p:spPr>
          <a:xfrm>
            <a:off x="3978132" y="8842029"/>
            <a:ext cx="3043343" cy="465455"/>
          </a:xfrm>
          <a:prstGeom prst="rect">
            <a:avLst/>
          </a:prstGeom>
        </p:spPr>
        <p:txBody>
          <a:bodyPr vert="horz" lIns="93324" tIns="46662" rIns="93324" bIns="46662" rtlCol="0" anchor="b"/>
          <a:lstStyle>
            <a:lvl1pPr algn="r">
              <a:defRPr sz="1200"/>
            </a:lvl1pPr>
          </a:lstStyle>
          <a:p>
            <a:fld id="{397AD932-B17F-574E-ADBA-2D95C87F9810}" type="slidenum">
              <a:rPr lang="en-US" smtClean="0"/>
              <a:pPr/>
              <a:t>‹#›</a:t>
            </a:fld>
            <a:endParaRPr lang="en-US" dirty="0"/>
          </a:p>
        </p:txBody>
      </p:sp>
    </p:spTree>
    <p:extLst>
      <p:ext uri="{BB962C8B-B14F-4D97-AF65-F5344CB8AC3E}">
        <p14:creationId xmlns:p14="http://schemas.microsoft.com/office/powerpoint/2010/main" val="3991881640"/>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43343" cy="465455"/>
          </a:xfrm>
          <a:prstGeom prst="rect">
            <a:avLst/>
          </a:prstGeom>
        </p:spPr>
        <p:txBody>
          <a:bodyPr vert="horz" lIns="93324" tIns="46662" rIns="93324" bIns="46662" rtlCol="0"/>
          <a:lstStyle>
            <a:lvl1pPr algn="l">
              <a:defRPr sz="1200"/>
            </a:lvl1pPr>
          </a:lstStyle>
          <a:p>
            <a:endParaRPr lang="en-US" dirty="0"/>
          </a:p>
        </p:txBody>
      </p:sp>
      <p:sp>
        <p:nvSpPr>
          <p:cNvPr id="3" name="Date Placeholder 2"/>
          <p:cNvSpPr>
            <a:spLocks noGrp="1"/>
          </p:cNvSpPr>
          <p:nvPr>
            <p:ph type="dt" idx="1"/>
          </p:nvPr>
        </p:nvSpPr>
        <p:spPr>
          <a:xfrm>
            <a:off x="3978132" y="0"/>
            <a:ext cx="3043343" cy="465455"/>
          </a:xfrm>
          <a:prstGeom prst="rect">
            <a:avLst/>
          </a:prstGeom>
        </p:spPr>
        <p:txBody>
          <a:bodyPr vert="horz" lIns="93324" tIns="46662" rIns="93324" bIns="46662" rtlCol="0"/>
          <a:lstStyle>
            <a:lvl1pPr algn="r">
              <a:defRPr sz="1200"/>
            </a:lvl1pPr>
          </a:lstStyle>
          <a:p>
            <a:fld id="{FAF947A5-54F6-B649-93A6-E041982699B0}" type="datetimeFigureOut">
              <a:rPr lang="en-US" smtClean="0"/>
              <a:pPr/>
              <a:t>6/17/20</a:t>
            </a:fld>
            <a:endParaRPr lang="en-US" dirty="0"/>
          </a:p>
        </p:txBody>
      </p:sp>
      <p:sp>
        <p:nvSpPr>
          <p:cNvPr id="4" name="Slide Image Placeholder 3"/>
          <p:cNvSpPr>
            <a:spLocks noGrp="1" noRot="1" noChangeAspect="1"/>
          </p:cNvSpPr>
          <p:nvPr>
            <p:ph type="sldImg" idx="2"/>
          </p:nvPr>
        </p:nvSpPr>
        <p:spPr>
          <a:xfrm>
            <a:off x="409575" y="698500"/>
            <a:ext cx="6203950" cy="3490913"/>
          </a:xfrm>
          <a:prstGeom prst="rect">
            <a:avLst/>
          </a:prstGeom>
          <a:noFill/>
          <a:ln w="12700">
            <a:solidFill>
              <a:prstClr val="black"/>
            </a:solidFill>
          </a:ln>
        </p:spPr>
        <p:txBody>
          <a:bodyPr vert="horz" lIns="93324" tIns="46662" rIns="93324" bIns="46662" rtlCol="0" anchor="ctr"/>
          <a:lstStyle/>
          <a:p>
            <a:endParaRPr lang="en-US" dirty="0"/>
          </a:p>
        </p:txBody>
      </p:sp>
      <p:sp>
        <p:nvSpPr>
          <p:cNvPr id="5" name="Notes Placeholder 4"/>
          <p:cNvSpPr>
            <a:spLocks noGrp="1"/>
          </p:cNvSpPr>
          <p:nvPr>
            <p:ph type="body" sz="quarter" idx="3"/>
          </p:nvPr>
        </p:nvSpPr>
        <p:spPr>
          <a:xfrm>
            <a:off x="702310" y="4421823"/>
            <a:ext cx="5618480" cy="4189095"/>
          </a:xfrm>
          <a:prstGeom prst="rect">
            <a:avLst/>
          </a:prstGeom>
        </p:spPr>
        <p:txBody>
          <a:bodyPr vert="horz" lIns="93324" tIns="46662" rIns="93324" bIns="46662"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42029"/>
            <a:ext cx="3043343" cy="465455"/>
          </a:xfrm>
          <a:prstGeom prst="rect">
            <a:avLst/>
          </a:prstGeom>
        </p:spPr>
        <p:txBody>
          <a:bodyPr vert="horz" lIns="93324" tIns="46662" rIns="93324" bIns="46662" rtlCol="0" anchor="b"/>
          <a:lstStyle>
            <a:lvl1pPr algn="l">
              <a:defRPr sz="1200"/>
            </a:lvl1pPr>
          </a:lstStyle>
          <a:p>
            <a:endParaRPr lang="en-US" dirty="0"/>
          </a:p>
        </p:txBody>
      </p:sp>
      <p:sp>
        <p:nvSpPr>
          <p:cNvPr id="7" name="Slide Number Placeholder 6"/>
          <p:cNvSpPr>
            <a:spLocks noGrp="1"/>
          </p:cNvSpPr>
          <p:nvPr>
            <p:ph type="sldNum" sz="quarter" idx="5"/>
          </p:nvPr>
        </p:nvSpPr>
        <p:spPr>
          <a:xfrm>
            <a:off x="3978132" y="8842029"/>
            <a:ext cx="3043343" cy="465455"/>
          </a:xfrm>
          <a:prstGeom prst="rect">
            <a:avLst/>
          </a:prstGeom>
        </p:spPr>
        <p:txBody>
          <a:bodyPr vert="horz" lIns="93324" tIns="46662" rIns="93324" bIns="46662" rtlCol="0" anchor="b"/>
          <a:lstStyle>
            <a:lvl1pPr algn="r">
              <a:defRPr sz="1200"/>
            </a:lvl1pPr>
          </a:lstStyle>
          <a:p>
            <a:fld id="{AC0E66CD-21C0-0C46-9262-75B7BC23CA89}" type="slidenum">
              <a:rPr lang="en-US" smtClean="0"/>
              <a:pPr/>
              <a:t>‹#›</a:t>
            </a:fld>
            <a:endParaRPr lang="en-US" dirty="0"/>
          </a:p>
        </p:txBody>
      </p:sp>
    </p:spTree>
    <p:extLst>
      <p:ext uri="{BB962C8B-B14F-4D97-AF65-F5344CB8AC3E}">
        <p14:creationId xmlns:p14="http://schemas.microsoft.com/office/powerpoint/2010/main" val="423460752"/>
      </p:ext>
    </p:extLst>
  </p:cSld>
  <p:clrMap bg1="lt1" tx1="dk1" bg2="lt2" tx2="dk2" accent1="accent1" accent2="accent2" accent3="accent3" accent4="accent4" accent5="accent5" accent6="accent6" hlink="hlink" folHlink="folHlink"/>
  <p:hf hd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9575" y="698500"/>
            <a:ext cx="6203950" cy="34909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C0E66CD-21C0-0C46-9262-75B7BC23CA89}" type="slidenum">
              <a:rPr lang="en-US" smtClean="0"/>
              <a:pPr/>
              <a:t>1</a:t>
            </a:fld>
            <a:endParaRPr lang="en-US" dirty="0"/>
          </a:p>
        </p:txBody>
      </p:sp>
      <p:sp>
        <p:nvSpPr>
          <p:cNvPr id="5" name="Footer Placeholder 4"/>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6987003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9575" y="698500"/>
            <a:ext cx="6203950" cy="3490913"/>
          </a:xfrm>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endParaRPr lang="en-US" dirty="0"/>
          </a:p>
        </p:txBody>
      </p:sp>
      <p:sp>
        <p:nvSpPr>
          <p:cNvPr id="5" name="Slide Number Placeholder 4"/>
          <p:cNvSpPr>
            <a:spLocks noGrp="1"/>
          </p:cNvSpPr>
          <p:nvPr>
            <p:ph type="sldNum" sz="quarter" idx="11"/>
          </p:nvPr>
        </p:nvSpPr>
        <p:spPr/>
        <p:txBody>
          <a:bodyPr/>
          <a:lstStyle/>
          <a:p>
            <a:fld id="{AC0E66CD-21C0-0C46-9262-75B7BC23CA89}" type="slidenum">
              <a:rPr lang="en-US" smtClean="0"/>
              <a:pPr/>
              <a:t>17</a:t>
            </a:fld>
            <a:endParaRPr lang="en-US" dirty="0"/>
          </a:p>
        </p:txBody>
      </p:sp>
    </p:spTree>
    <p:extLst>
      <p:ext uri="{BB962C8B-B14F-4D97-AF65-F5344CB8AC3E}">
        <p14:creationId xmlns:p14="http://schemas.microsoft.com/office/powerpoint/2010/main" val="217179011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slideMaster" Target="../slideMasters/slideMaster1.xml"/><Relationship Id="rId1" Type="http://schemas.openxmlformats.org/officeDocument/2006/relationships/tags" Target="../tags/tag12.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slideMaster" Target="../slideMasters/slideMaster1.xml"/><Relationship Id="rId1" Type="http://schemas.openxmlformats.org/officeDocument/2006/relationships/tags" Target="../tags/tag13.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slideMaster" Target="../slideMasters/slideMaster1.xml"/><Relationship Id="rId1" Type="http://schemas.openxmlformats.org/officeDocument/2006/relationships/tags" Target="../tags/tag14.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slideMaster" Target="../slideMasters/slideMaster1.xml"/><Relationship Id="rId1" Type="http://schemas.openxmlformats.org/officeDocument/2006/relationships/tags" Target="../tags/tag15.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slideMaster" Target="../slideMasters/slideMaster1.xml"/><Relationship Id="rId1" Type="http://schemas.openxmlformats.org/officeDocument/2006/relationships/tags" Target="../tags/tag16.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slideMaster" Target="../slideMasters/slideMaster1.xml"/><Relationship Id="rId1" Type="http://schemas.openxmlformats.org/officeDocument/2006/relationships/tags" Target="../tags/tag17.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slideMaster" Target="../slideMasters/slideMaster1.xml"/><Relationship Id="rId1" Type="http://schemas.openxmlformats.org/officeDocument/2006/relationships/tags" Target="../tags/tag18.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slideMaster" Target="../slideMasters/slideMaster1.xml"/><Relationship Id="rId1" Type="http://schemas.openxmlformats.org/officeDocument/2006/relationships/tags" Target="../tags/tag19.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slideMaster" Target="../slideMasters/slideMaster1.xml"/><Relationship Id="rId1" Type="http://schemas.openxmlformats.org/officeDocument/2006/relationships/tags" Target="../tags/tag20.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slideMaster" Target="../slideMasters/slideMaster1.xml"/><Relationship Id="rId1" Type="http://schemas.openxmlformats.org/officeDocument/2006/relationships/tags" Target="../tags/tag2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slideMaster" Target="../slideMasters/slideMaster1.xml"/><Relationship Id="rId1" Type="http://schemas.openxmlformats.org/officeDocument/2006/relationships/tags" Target="../tags/tag2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slideMaster" Target="../slideMasters/slideMaster1.xml"/><Relationship Id="rId1" Type="http://schemas.openxmlformats.org/officeDocument/2006/relationships/tags" Target="../tags/tag23.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slideMaster" Target="../slideMasters/slideMaster1.xml"/><Relationship Id="rId1" Type="http://schemas.openxmlformats.org/officeDocument/2006/relationships/tags" Target="../tags/tag24.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slideMaster" Target="../slideMasters/slideMaster1.xml"/><Relationship Id="rId1" Type="http://schemas.openxmlformats.org/officeDocument/2006/relationships/tags" Target="../tags/tag25.xml"/></Relationships>
</file>

<file path=ppt/slideLayouts/_rels/slideLayout2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6.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slideMaster" Target="../slideMasters/slideMaster1.xml"/><Relationship Id="rId1" Type="http://schemas.openxmlformats.org/officeDocument/2006/relationships/tags" Target="../tags/tag6.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slideMaster" Target="../slideMasters/slideMaster1.xml"/><Relationship Id="rId1" Type="http://schemas.openxmlformats.org/officeDocument/2006/relationships/tags" Target="../tags/tag8.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slideMaster" Target="../slideMasters/slideMaster1.xml"/><Relationship Id="rId1" Type="http://schemas.openxmlformats.org/officeDocument/2006/relationships/tags" Target="../tags/tag9.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slideMaster" Target="../slideMasters/slideMaster1.xml"/><Relationship Id="rId1" Type="http://schemas.openxmlformats.org/officeDocument/2006/relationships/tags" Target="../tags/tag10.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slideMaster" Target="../slideMasters/slideMaster1.xml"/><Relationship Id="rId1" Type="http://schemas.openxmlformats.org/officeDocument/2006/relationships/tags" Target="../tags/tag1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400800" y="4624668"/>
            <a:ext cx="5384800" cy="933450"/>
          </a:xfrm>
        </p:spPr>
        <p:txBody>
          <a:bodyPr>
            <a:normAutofit/>
          </a:bodyPr>
          <a:lstStyle>
            <a:lvl1pPr>
              <a:defRPr sz="2800"/>
            </a:lvl1pPr>
          </a:lstStyle>
          <a:p>
            <a:r>
              <a:rPr lang="en-US"/>
              <a:t>Click to edit Master title style</a:t>
            </a:r>
            <a:endParaRPr dirty="0"/>
          </a:p>
        </p:txBody>
      </p:sp>
      <p:sp>
        <p:nvSpPr>
          <p:cNvPr id="3" name="Subtitle 2"/>
          <p:cNvSpPr>
            <a:spLocks noGrp="1"/>
          </p:cNvSpPr>
          <p:nvPr>
            <p:ph type="subTitle" idx="1"/>
          </p:nvPr>
        </p:nvSpPr>
        <p:spPr>
          <a:xfrm>
            <a:off x="6400800" y="5562600"/>
            <a:ext cx="5384800" cy="748553"/>
          </a:xfrm>
        </p:spPr>
        <p:txBody>
          <a:bodyPr>
            <a:normAutofit/>
          </a:bodyPr>
          <a:lstStyle>
            <a:lvl1pPr marL="0" indent="0" algn="l">
              <a:spcBef>
                <a:spcPts val="300"/>
              </a:spcBef>
              <a:buNone/>
              <a:defRPr sz="14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4" name="Date Placeholder 3"/>
          <p:cNvSpPr>
            <a:spLocks noGrp="1"/>
          </p:cNvSpPr>
          <p:nvPr>
            <p:ph type="dt" sz="half" idx="10"/>
          </p:nvPr>
        </p:nvSpPr>
        <p:spPr>
          <a:xfrm>
            <a:off x="6400801" y="6425641"/>
            <a:ext cx="1643529" cy="365125"/>
          </a:xfrm>
        </p:spPr>
        <p:txBody>
          <a:bodyPr/>
          <a:lstStyle>
            <a:lvl1pPr algn="l">
              <a:defRPr/>
            </a:lvl1pPr>
          </a:lstStyle>
          <a:p>
            <a:endParaRPr lang="en-US" dirty="0">
              <a:solidFill>
                <a:srgbClr val="000000">
                  <a:lumMod val="65000"/>
                  <a:lumOff val="35000"/>
                </a:srgbClr>
              </a:solidFill>
              <a:latin typeface="Franklin Gothic Book"/>
            </a:endParaRPr>
          </a:p>
        </p:txBody>
      </p:sp>
      <p:sp>
        <p:nvSpPr>
          <p:cNvPr id="5" name="Footer Placeholder 4"/>
          <p:cNvSpPr>
            <a:spLocks noGrp="1"/>
          </p:cNvSpPr>
          <p:nvPr>
            <p:ph type="ftr" sz="quarter" idx="11"/>
          </p:nvPr>
        </p:nvSpPr>
        <p:spPr>
          <a:xfrm>
            <a:off x="8414871" y="6425641"/>
            <a:ext cx="3490259" cy="365125"/>
          </a:xfrm>
        </p:spPr>
        <p:txBody>
          <a:bodyPr/>
          <a:lstStyle>
            <a:lvl1pPr algn="r">
              <a:defRPr/>
            </a:lvl1pPr>
          </a:lstStyle>
          <a:p>
            <a:endParaRPr lang="en-US" dirty="0">
              <a:solidFill>
                <a:srgbClr val="000000">
                  <a:lumMod val="65000"/>
                  <a:lumOff val="35000"/>
                </a:srgbClr>
              </a:solidFill>
            </a:endParaRPr>
          </a:p>
        </p:txBody>
      </p:sp>
      <p:sp>
        <p:nvSpPr>
          <p:cNvPr id="7" name="Rectangle 6"/>
          <p:cNvSpPr/>
          <p:nvPr/>
        </p:nvSpPr>
        <p:spPr>
          <a:xfrm>
            <a:off x="376767" y="228600"/>
            <a:ext cx="5647267" cy="4187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dirty="0">
              <a:solidFill>
                <a:srgbClr val="FFFFFF"/>
              </a:solidFill>
              <a:latin typeface="Franklin Gothic Book"/>
            </a:endParaRPr>
          </a:p>
        </p:txBody>
      </p:sp>
      <p:sp>
        <p:nvSpPr>
          <p:cNvPr id="8" name="Rectangle 7"/>
          <p:cNvSpPr/>
          <p:nvPr/>
        </p:nvSpPr>
        <p:spPr>
          <a:xfrm>
            <a:off x="9069917" y="228600"/>
            <a:ext cx="2743200" cy="20391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dirty="0">
              <a:solidFill>
                <a:srgbClr val="FFFFFF"/>
              </a:solidFill>
              <a:latin typeface="Franklin Gothic Book"/>
            </a:endParaRPr>
          </a:p>
        </p:txBody>
      </p:sp>
      <p:sp>
        <p:nvSpPr>
          <p:cNvPr id="10" name="Rectangle 9"/>
          <p:cNvSpPr/>
          <p:nvPr/>
        </p:nvSpPr>
        <p:spPr>
          <a:xfrm>
            <a:off x="6165851" y="2377440"/>
            <a:ext cx="2743200" cy="20391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sz="1800" dirty="0">
              <a:solidFill>
                <a:srgbClr val="FFFFFF"/>
              </a:solidFill>
              <a:latin typeface="Franklin Gothic Book"/>
            </a:endParaRPr>
          </a:p>
        </p:txBody>
      </p:sp>
      <p:sp>
        <p:nvSpPr>
          <p:cNvPr id="11" name="Rectangle 10"/>
          <p:cNvSpPr/>
          <p:nvPr/>
        </p:nvSpPr>
        <p:spPr>
          <a:xfrm>
            <a:off x="6165851" y="228600"/>
            <a:ext cx="2743200" cy="203911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dirty="0">
              <a:solidFill>
                <a:srgbClr val="FFFFFF"/>
              </a:solidFill>
              <a:latin typeface="Franklin Gothic Book"/>
            </a:endParaRPr>
          </a:p>
        </p:txBody>
      </p:sp>
      <p:sp>
        <p:nvSpPr>
          <p:cNvPr id="12" name="Rectangle 11"/>
          <p:cNvSpPr/>
          <p:nvPr/>
        </p:nvSpPr>
        <p:spPr>
          <a:xfrm>
            <a:off x="9069917" y="2377440"/>
            <a:ext cx="2743200" cy="20391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dirty="0">
              <a:solidFill>
                <a:srgbClr val="FFFFFF"/>
              </a:solidFill>
              <a:latin typeface="Franklin Gothic Book"/>
            </a:endParaRPr>
          </a:p>
        </p:txBody>
      </p:sp>
      <p:pic>
        <p:nvPicPr>
          <p:cNvPr id="6" name="Picture 5" descr="WFU_Univ_White_Shield-only.eps"/>
          <p:cNvPicPr>
            <a:picLocks noChangeAspect="1"/>
          </p:cNvPicPr>
          <p:nvPr/>
        </p:nvPicPr>
        <p:blipFill>
          <a:blip r:embed="rId3">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665767" y="415260"/>
            <a:ext cx="597954" cy="480425"/>
          </a:xfrm>
          <a:prstGeom prst="rect">
            <a:avLst/>
          </a:prstGeom>
        </p:spPr>
      </p:pic>
    </p:spTree>
    <p:custDataLst>
      <p:tags r:id="rId1"/>
    </p:custDataLst>
    <p:extLst>
      <p:ext uri="{BB962C8B-B14F-4D97-AF65-F5344CB8AC3E}">
        <p14:creationId xmlns:p14="http://schemas.microsoft.com/office/powerpoint/2010/main" val="5953564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3 Content">
    <p:spTree>
      <p:nvGrpSpPr>
        <p:cNvPr id="1" name=""/>
        <p:cNvGrpSpPr/>
        <p:nvPr/>
      </p:nvGrpSpPr>
      <p:grpSpPr>
        <a:xfrm>
          <a:off x="0" y="0"/>
          <a:ext cx="0" cy="0"/>
          <a:chOff x="0" y="0"/>
          <a:chExt cx="0" cy="0"/>
        </a:xfrm>
      </p:grpSpPr>
      <p:sp>
        <p:nvSpPr>
          <p:cNvPr id="8" name="Rectangle 7"/>
          <p:cNvSpPr/>
          <p:nvPr/>
        </p:nvSpPr>
        <p:spPr>
          <a:xfrm>
            <a:off x="11074400" y="282574"/>
            <a:ext cx="729128"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dirty="0">
              <a:solidFill>
                <a:srgbClr val="FFFFFF"/>
              </a:solidFill>
              <a:latin typeface="Franklin Gothic Book"/>
            </a:endParaRPr>
          </a:p>
        </p:txBody>
      </p:sp>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5880100" y="1985963"/>
            <a:ext cx="4876800"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Date Placeholder 4"/>
          <p:cNvSpPr>
            <a:spLocks noGrp="1"/>
          </p:cNvSpPr>
          <p:nvPr>
            <p:ph type="dt" sz="half" idx="10"/>
          </p:nvPr>
        </p:nvSpPr>
        <p:spPr/>
        <p:txBody>
          <a:bodyPr/>
          <a:lstStyle/>
          <a:p>
            <a:endParaRPr lang="en-US" dirty="0">
              <a:solidFill>
                <a:srgbClr val="000000">
                  <a:lumMod val="65000"/>
                  <a:lumOff val="35000"/>
                </a:srgbClr>
              </a:solidFill>
              <a:latin typeface="Franklin Gothic Book"/>
            </a:endParaRPr>
          </a:p>
        </p:txBody>
      </p:sp>
      <p:sp>
        <p:nvSpPr>
          <p:cNvPr id="6" name="Footer Placeholder 5"/>
          <p:cNvSpPr>
            <a:spLocks noGrp="1"/>
          </p:cNvSpPr>
          <p:nvPr>
            <p:ph type="ftr" sz="quarter" idx="11"/>
          </p:nvPr>
        </p:nvSpPr>
        <p:spPr/>
        <p:txBody>
          <a:bodyPr/>
          <a:lstStyle/>
          <a:p>
            <a:endParaRPr lang="en-US" dirty="0">
              <a:solidFill>
                <a:srgbClr val="000000">
                  <a:lumMod val="65000"/>
                  <a:lumOff val="35000"/>
                </a:srgbClr>
              </a:solidFill>
              <a:latin typeface="Franklin Gothic Book"/>
            </a:endParaRPr>
          </a:p>
        </p:txBody>
      </p:sp>
      <p:sp>
        <p:nvSpPr>
          <p:cNvPr id="7" name="Slide Number Placeholder 6"/>
          <p:cNvSpPr>
            <a:spLocks noGrp="1"/>
          </p:cNvSpPr>
          <p:nvPr>
            <p:ph type="sldNum" sz="quarter" idx="12"/>
          </p:nvPr>
        </p:nvSpPr>
        <p:spPr/>
        <p:txBody>
          <a:bodyPr/>
          <a:lstStyle/>
          <a:p>
            <a:fld id="{02456A73-CB17-B748-BD2A-A20F5DD59EC7}" type="slidenum">
              <a:rPr lang="en-US" smtClean="0">
                <a:solidFill>
                  <a:srgbClr val="FFFFFF"/>
                </a:solidFill>
                <a:latin typeface="Franklin Gothic Book"/>
              </a:rPr>
              <a:pPr/>
              <a:t>‹#›</a:t>
            </a:fld>
            <a:endParaRPr lang="en-US" dirty="0">
              <a:solidFill>
                <a:srgbClr val="FFFFFF"/>
              </a:solidFill>
              <a:latin typeface="Franklin Gothic Book"/>
            </a:endParaRPr>
          </a:p>
        </p:txBody>
      </p:sp>
      <p:sp>
        <p:nvSpPr>
          <p:cNvPr id="11" name="Content Placeholder 2"/>
          <p:cNvSpPr>
            <a:spLocks noGrp="1"/>
          </p:cNvSpPr>
          <p:nvPr>
            <p:ph sz="half" idx="15"/>
          </p:nvPr>
        </p:nvSpPr>
        <p:spPr>
          <a:xfrm>
            <a:off x="664691" y="1985963"/>
            <a:ext cx="4876800" cy="41402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13" name="Content Placeholder 2"/>
          <p:cNvSpPr>
            <a:spLocks noGrp="1"/>
          </p:cNvSpPr>
          <p:nvPr>
            <p:ph sz="half" idx="16"/>
          </p:nvPr>
        </p:nvSpPr>
        <p:spPr>
          <a:xfrm>
            <a:off x="5880100" y="4169664"/>
            <a:ext cx="4876800"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dirty="0"/>
          </a:p>
        </p:txBody>
      </p:sp>
      <p:pic>
        <p:nvPicPr>
          <p:cNvPr id="16" name="Picture 15" descr="WFU_Univ_White_Shield-only.eps"/>
          <p:cNvPicPr>
            <a:picLocks noChangeAspect="1"/>
          </p:cNvPicPr>
          <p:nvPr userDrawn="1"/>
        </p:nvPicPr>
        <p:blipFill>
          <a:blip r:embed="rId3" cstate="print">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11219379" y="1400284"/>
            <a:ext cx="441789" cy="356520"/>
          </a:xfrm>
          <a:prstGeom prst="rect">
            <a:avLst/>
          </a:prstGeom>
        </p:spPr>
      </p:pic>
    </p:spTree>
    <p:custDataLst>
      <p:tags r:id="rId1"/>
    </p:custDataLst>
    <p:extLst>
      <p:ext uri="{BB962C8B-B14F-4D97-AF65-F5344CB8AC3E}">
        <p14:creationId xmlns:p14="http://schemas.microsoft.com/office/powerpoint/2010/main" val="25091855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4 Content">
    <p:spTree>
      <p:nvGrpSpPr>
        <p:cNvPr id="1" name=""/>
        <p:cNvGrpSpPr/>
        <p:nvPr/>
      </p:nvGrpSpPr>
      <p:grpSpPr>
        <a:xfrm>
          <a:off x="0" y="0"/>
          <a:ext cx="0" cy="0"/>
          <a:chOff x="0" y="0"/>
          <a:chExt cx="0" cy="0"/>
        </a:xfrm>
      </p:grpSpPr>
      <p:sp>
        <p:nvSpPr>
          <p:cNvPr id="8" name="Rectangle 7"/>
          <p:cNvSpPr/>
          <p:nvPr/>
        </p:nvSpPr>
        <p:spPr>
          <a:xfrm>
            <a:off x="10993347" y="282574"/>
            <a:ext cx="810181"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dirty="0">
              <a:solidFill>
                <a:srgbClr val="FFFFFF"/>
              </a:solidFill>
              <a:latin typeface="Franklin Gothic Book"/>
            </a:endParaRPr>
          </a:p>
        </p:txBody>
      </p:sp>
      <p:sp>
        <p:nvSpPr>
          <p:cNvPr id="2" name="Title 1"/>
          <p:cNvSpPr>
            <a:spLocks noGrp="1"/>
          </p:cNvSpPr>
          <p:nvPr>
            <p:ph type="title"/>
          </p:nvPr>
        </p:nvSpPr>
        <p:spPr/>
        <p:txBody>
          <a:bodyPr/>
          <a:lstStyle/>
          <a:p>
            <a:r>
              <a:rPr lang="en-US"/>
              <a:t>Click to edit Master title style</a:t>
            </a:r>
            <a:endParaRPr/>
          </a:p>
        </p:txBody>
      </p:sp>
      <p:sp>
        <p:nvSpPr>
          <p:cNvPr id="5" name="Date Placeholder 4"/>
          <p:cNvSpPr>
            <a:spLocks noGrp="1"/>
          </p:cNvSpPr>
          <p:nvPr>
            <p:ph type="dt" sz="half" idx="10"/>
          </p:nvPr>
        </p:nvSpPr>
        <p:spPr/>
        <p:txBody>
          <a:bodyPr/>
          <a:lstStyle/>
          <a:p>
            <a:endParaRPr lang="en-US" dirty="0">
              <a:solidFill>
                <a:srgbClr val="000000">
                  <a:lumMod val="65000"/>
                  <a:lumOff val="35000"/>
                </a:srgbClr>
              </a:solidFill>
              <a:latin typeface="Franklin Gothic Book"/>
            </a:endParaRPr>
          </a:p>
        </p:txBody>
      </p:sp>
      <p:sp>
        <p:nvSpPr>
          <p:cNvPr id="6" name="Footer Placeholder 5"/>
          <p:cNvSpPr>
            <a:spLocks noGrp="1"/>
          </p:cNvSpPr>
          <p:nvPr>
            <p:ph type="ftr" sz="quarter" idx="11"/>
          </p:nvPr>
        </p:nvSpPr>
        <p:spPr/>
        <p:txBody>
          <a:bodyPr/>
          <a:lstStyle/>
          <a:p>
            <a:endParaRPr lang="en-US" dirty="0">
              <a:solidFill>
                <a:srgbClr val="000000">
                  <a:lumMod val="65000"/>
                  <a:lumOff val="35000"/>
                </a:srgbClr>
              </a:solidFill>
              <a:latin typeface="Franklin Gothic Book"/>
            </a:endParaRPr>
          </a:p>
        </p:txBody>
      </p:sp>
      <p:sp>
        <p:nvSpPr>
          <p:cNvPr id="7" name="Slide Number Placeholder 6"/>
          <p:cNvSpPr>
            <a:spLocks noGrp="1"/>
          </p:cNvSpPr>
          <p:nvPr>
            <p:ph type="sldNum" sz="quarter" idx="12"/>
          </p:nvPr>
        </p:nvSpPr>
        <p:spPr/>
        <p:txBody>
          <a:bodyPr/>
          <a:lstStyle/>
          <a:p>
            <a:fld id="{02456A73-CB17-B748-BD2A-A20F5DD59EC7}" type="slidenum">
              <a:rPr lang="en-US" smtClean="0">
                <a:solidFill>
                  <a:srgbClr val="FFFFFF"/>
                </a:solidFill>
                <a:latin typeface="Franklin Gothic Book"/>
              </a:rPr>
              <a:pPr/>
              <a:t>‹#›</a:t>
            </a:fld>
            <a:endParaRPr lang="en-US" dirty="0">
              <a:solidFill>
                <a:srgbClr val="FFFFFF"/>
              </a:solidFill>
              <a:latin typeface="Franklin Gothic Book"/>
            </a:endParaRPr>
          </a:p>
        </p:txBody>
      </p:sp>
      <p:sp>
        <p:nvSpPr>
          <p:cNvPr id="12" name="Content Placeholder 2"/>
          <p:cNvSpPr>
            <a:spLocks noGrp="1"/>
          </p:cNvSpPr>
          <p:nvPr>
            <p:ph sz="half" idx="17"/>
          </p:nvPr>
        </p:nvSpPr>
        <p:spPr>
          <a:xfrm>
            <a:off x="670561" y="1985963"/>
            <a:ext cx="4876551"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14" name="Content Placeholder 2"/>
          <p:cNvSpPr>
            <a:spLocks noGrp="1"/>
          </p:cNvSpPr>
          <p:nvPr>
            <p:ph sz="half" idx="18"/>
          </p:nvPr>
        </p:nvSpPr>
        <p:spPr>
          <a:xfrm>
            <a:off x="670561" y="4164965"/>
            <a:ext cx="4876551"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15" name="Content Placeholder 2"/>
          <p:cNvSpPr>
            <a:spLocks noGrp="1"/>
          </p:cNvSpPr>
          <p:nvPr>
            <p:ph sz="half" idx="1"/>
          </p:nvPr>
        </p:nvSpPr>
        <p:spPr>
          <a:xfrm>
            <a:off x="5880100" y="1985963"/>
            <a:ext cx="4876800"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16" name="Content Placeholder 2"/>
          <p:cNvSpPr>
            <a:spLocks noGrp="1"/>
          </p:cNvSpPr>
          <p:nvPr>
            <p:ph sz="half" idx="16"/>
          </p:nvPr>
        </p:nvSpPr>
        <p:spPr>
          <a:xfrm>
            <a:off x="5880100" y="4169664"/>
            <a:ext cx="4876800"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dirty="0"/>
          </a:p>
        </p:txBody>
      </p:sp>
      <p:pic>
        <p:nvPicPr>
          <p:cNvPr id="19" name="Picture 18" descr="WFU_Univ_White_Shield-only.eps"/>
          <p:cNvPicPr>
            <a:picLocks noChangeAspect="1"/>
          </p:cNvPicPr>
          <p:nvPr/>
        </p:nvPicPr>
        <p:blipFill>
          <a:blip r:embed="rId3" cstate="print">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11188556" y="1400284"/>
            <a:ext cx="396851" cy="356520"/>
          </a:xfrm>
          <a:prstGeom prst="rect">
            <a:avLst/>
          </a:prstGeom>
        </p:spPr>
      </p:pic>
    </p:spTree>
    <p:custDataLst>
      <p:tags r:id="rId1"/>
    </p:custDataLst>
    <p:extLst>
      <p:ext uri="{BB962C8B-B14F-4D97-AF65-F5344CB8AC3E}">
        <p14:creationId xmlns:p14="http://schemas.microsoft.com/office/powerpoint/2010/main" val="26937677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6" name="Rectangle 5"/>
          <p:cNvSpPr/>
          <p:nvPr/>
        </p:nvSpPr>
        <p:spPr>
          <a:xfrm>
            <a:off x="11074399" y="282574"/>
            <a:ext cx="729129"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dirty="0">
              <a:solidFill>
                <a:srgbClr val="FFFFFF"/>
              </a:solidFill>
              <a:latin typeface="Franklin Gothic Book"/>
            </a:endParaRPr>
          </a:p>
        </p:txBody>
      </p:sp>
      <p:sp>
        <p:nvSpPr>
          <p:cNvPr id="2" name="Title 1"/>
          <p:cNvSpPr>
            <a:spLocks noGrp="1"/>
          </p:cNvSpPr>
          <p:nvPr>
            <p:ph type="title"/>
          </p:nvPr>
        </p:nvSpPr>
        <p:spPr/>
        <p:txBody>
          <a:bodyPr/>
          <a:lstStyle/>
          <a:p>
            <a:r>
              <a:rPr lang="en-US"/>
              <a:t>Click to edit Master title style</a:t>
            </a:r>
            <a:endParaRPr/>
          </a:p>
        </p:txBody>
      </p:sp>
      <p:sp>
        <p:nvSpPr>
          <p:cNvPr id="3" name="Date Placeholder 2"/>
          <p:cNvSpPr>
            <a:spLocks noGrp="1"/>
          </p:cNvSpPr>
          <p:nvPr>
            <p:ph type="dt" sz="half" idx="10"/>
          </p:nvPr>
        </p:nvSpPr>
        <p:spPr/>
        <p:txBody>
          <a:bodyPr/>
          <a:lstStyle/>
          <a:p>
            <a:endParaRPr lang="en-US" dirty="0">
              <a:solidFill>
                <a:srgbClr val="000000">
                  <a:lumMod val="65000"/>
                  <a:lumOff val="35000"/>
                </a:srgbClr>
              </a:solidFill>
              <a:latin typeface="Franklin Gothic Book"/>
            </a:endParaRPr>
          </a:p>
        </p:txBody>
      </p:sp>
      <p:sp>
        <p:nvSpPr>
          <p:cNvPr id="4" name="Footer Placeholder 3"/>
          <p:cNvSpPr>
            <a:spLocks noGrp="1"/>
          </p:cNvSpPr>
          <p:nvPr>
            <p:ph type="ftr" sz="quarter" idx="11"/>
          </p:nvPr>
        </p:nvSpPr>
        <p:spPr/>
        <p:txBody>
          <a:bodyPr/>
          <a:lstStyle/>
          <a:p>
            <a:endParaRPr lang="en-US" dirty="0">
              <a:solidFill>
                <a:srgbClr val="000000">
                  <a:lumMod val="65000"/>
                  <a:lumOff val="35000"/>
                </a:srgbClr>
              </a:solidFill>
              <a:latin typeface="Franklin Gothic Book"/>
            </a:endParaRPr>
          </a:p>
        </p:txBody>
      </p:sp>
      <p:sp>
        <p:nvSpPr>
          <p:cNvPr id="5" name="Slide Number Placeholder 4"/>
          <p:cNvSpPr>
            <a:spLocks noGrp="1"/>
          </p:cNvSpPr>
          <p:nvPr>
            <p:ph type="sldNum" sz="quarter" idx="12"/>
          </p:nvPr>
        </p:nvSpPr>
        <p:spPr/>
        <p:txBody>
          <a:bodyPr/>
          <a:lstStyle/>
          <a:p>
            <a:fld id="{02456A73-CB17-B748-BD2A-A20F5DD59EC7}" type="slidenum">
              <a:rPr lang="en-US" smtClean="0">
                <a:solidFill>
                  <a:srgbClr val="FFFFFF"/>
                </a:solidFill>
                <a:latin typeface="Franklin Gothic Book"/>
              </a:rPr>
              <a:pPr/>
              <a:t>‹#›</a:t>
            </a:fld>
            <a:endParaRPr lang="en-US" dirty="0">
              <a:solidFill>
                <a:srgbClr val="FFFFFF"/>
              </a:solidFill>
              <a:latin typeface="Franklin Gothic Book"/>
            </a:endParaRPr>
          </a:p>
        </p:txBody>
      </p:sp>
      <p:pic>
        <p:nvPicPr>
          <p:cNvPr id="11" name="Picture 10" descr="WFU_Univ_White_Shield-only.eps"/>
          <p:cNvPicPr>
            <a:picLocks noChangeAspect="1"/>
          </p:cNvPicPr>
          <p:nvPr/>
        </p:nvPicPr>
        <p:blipFill>
          <a:blip r:embed="rId3" cstate="print">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11209105" y="1400284"/>
            <a:ext cx="452063" cy="356520"/>
          </a:xfrm>
          <a:prstGeom prst="rect">
            <a:avLst/>
          </a:prstGeom>
        </p:spPr>
      </p:pic>
    </p:spTree>
    <p:custDataLst>
      <p:tags r:id="rId1"/>
    </p:custDataLst>
    <p:extLst>
      <p:ext uri="{BB962C8B-B14F-4D97-AF65-F5344CB8AC3E}">
        <p14:creationId xmlns:p14="http://schemas.microsoft.com/office/powerpoint/2010/main" val="258294898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5" name="Rectangle 4"/>
          <p:cNvSpPr/>
          <p:nvPr/>
        </p:nvSpPr>
        <p:spPr>
          <a:xfrm>
            <a:off x="11085816" y="282574"/>
            <a:ext cx="717712" cy="3022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dirty="0">
              <a:solidFill>
                <a:srgbClr val="FFFFFF"/>
              </a:solidFill>
              <a:latin typeface="Franklin Gothic Book"/>
            </a:endParaRPr>
          </a:p>
        </p:txBody>
      </p:sp>
      <p:sp>
        <p:nvSpPr>
          <p:cNvPr id="2" name="Date Placeholder 1"/>
          <p:cNvSpPr>
            <a:spLocks noGrp="1"/>
          </p:cNvSpPr>
          <p:nvPr>
            <p:ph type="dt" sz="half" idx="10"/>
          </p:nvPr>
        </p:nvSpPr>
        <p:spPr/>
        <p:txBody>
          <a:bodyPr/>
          <a:lstStyle>
            <a:lvl1pPr>
              <a:defRPr/>
            </a:lvl1pPr>
          </a:lstStyle>
          <a:p>
            <a:endParaRPr lang="en-US" dirty="0">
              <a:solidFill>
                <a:srgbClr val="000000">
                  <a:lumMod val="65000"/>
                  <a:lumOff val="35000"/>
                </a:srgbClr>
              </a:solidFill>
            </a:endParaRPr>
          </a:p>
        </p:txBody>
      </p:sp>
      <p:sp>
        <p:nvSpPr>
          <p:cNvPr id="3" name="Footer Placeholder 2"/>
          <p:cNvSpPr>
            <a:spLocks noGrp="1"/>
          </p:cNvSpPr>
          <p:nvPr>
            <p:ph type="ftr" sz="quarter" idx="11"/>
          </p:nvPr>
        </p:nvSpPr>
        <p:spPr/>
        <p:txBody>
          <a:bodyPr/>
          <a:lstStyle/>
          <a:p>
            <a:endParaRPr lang="en-US" dirty="0">
              <a:solidFill>
                <a:srgbClr val="000000">
                  <a:lumMod val="65000"/>
                  <a:lumOff val="35000"/>
                </a:srgbClr>
              </a:solidFill>
              <a:latin typeface="Franklin Gothic Book"/>
            </a:endParaRPr>
          </a:p>
        </p:txBody>
      </p:sp>
      <p:pic>
        <p:nvPicPr>
          <p:cNvPr id="6" name="Picture 5" descr="WFU_Univ_Black_Shield-only.eps"/>
          <p:cNvPicPr>
            <a:picLocks noChangeAspect="1"/>
          </p:cNvPicPr>
          <p:nvPr/>
        </p:nvPicPr>
        <p:blipFill>
          <a:blip r:embed="rId3" cstate="print">
            <a:duotone>
              <a:schemeClr val="accent1">
                <a:shade val="45000"/>
                <a:satMod val="135000"/>
              </a:schemeClr>
              <a:prstClr val="white"/>
            </a:duotone>
            <a:lum bright="35000"/>
            <a:extLst>
              <a:ext uri="{28A0092B-C50C-407E-A947-70E740481C1C}">
                <a14:useLocalDpi xmlns:a14="http://schemas.microsoft.com/office/drawing/2010/main"/>
              </a:ext>
            </a:extLst>
          </a:blip>
          <a:stretch>
            <a:fillRect/>
          </a:stretch>
        </p:blipFill>
        <p:spPr>
          <a:xfrm>
            <a:off x="11219379" y="714101"/>
            <a:ext cx="452064" cy="355191"/>
          </a:xfrm>
          <a:prstGeom prst="rect">
            <a:avLst/>
          </a:prstGeom>
        </p:spPr>
      </p:pic>
    </p:spTree>
    <p:custDataLst>
      <p:tags r:id="rId1"/>
    </p:custDataLst>
    <p:extLst>
      <p:ext uri="{BB962C8B-B14F-4D97-AF65-F5344CB8AC3E}">
        <p14:creationId xmlns:p14="http://schemas.microsoft.com/office/powerpoint/2010/main" val="57726647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Rectangle 7"/>
          <p:cNvSpPr/>
          <p:nvPr/>
        </p:nvSpPr>
        <p:spPr>
          <a:xfrm>
            <a:off x="376768" y="228600"/>
            <a:ext cx="4601633" cy="6345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dirty="0">
              <a:solidFill>
                <a:srgbClr val="FFFFFF"/>
              </a:solidFill>
              <a:latin typeface="Franklin Gothic Book"/>
            </a:endParaRPr>
          </a:p>
        </p:txBody>
      </p:sp>
      <p:sp>
        <p:nvSpPr>
          <p:cNvPr id="2" name="Title 1"/>
          <p:cNvSpPr>
            <a:spLocks noGrp="1"/>
          </p:cNvSpPr>
          <p:nvPr>
            <p:ph type="title"/>
          </p:nvPr>
        </p:nvSpPr>
        <p:spPr>
          <a:xfrm>
            <a:off x="507407" y="2571750"/>
            <a:ext cx="4340352" cy="1162050"/>
          </a:xfrm>
        </p:spPr>
        <p:txBody>
          <a:bodyPr anchor="b">
            <a:normAutofit/>
          </a:bodyPr>
          <a:lstStyle>
            <a:lvl1pPr algn="l">
              <a:defRPr sz="2600" b="0">
                <a:solidFill>
                  <a:schemeClr val="bg1"/>
                </a:solidFill>
              </a:defRPr>
            </a:lvl1pPr>
          </a:lstStyle>
          <a:p>
            <a:r>
              <a:rPr lang="en-US"/>
              <a:t>Click to edit Master title style</a:t>
            </a:r>
            <a:endParaRPr dirty="0"/>
          </a:p>
        </p:txBody>
      </p:sp>
      <p:sp>
        <p:nvSpPr>
          <p:cNvPr id="3" name="Content Placeholder 2"/>
          <p:cNvSpPr>
            <a:spLocks noGrp="1"/>
          </p:cNvSpPr>
          <p:nvPr>
            <p:ph idx="1"/>
          </p:nvPr>
        </p:nvSpPr>
        <p:spPr>
          <a:xfrm>
            <a:off x="5558368" y="273051"/>
            <a:ext cx="6129865" cy="5853113"/>
          </a:xfrm>
        </p:spPr>
        <p:txBody>
          <a:bodyPr>
            <a:normAutofit/>
          </a:bodyPr>
          <a:lstStyle>
            <a:lvl1pPr>
              <a:defRPr sz="1800"/>
            </a:lvl1pPr>
            <a:lvl2pPr>
              <a:defRPr sz="1800"/>
            </a:lvl2pPr>
            <a:lvl3pPr>
              <a:defRPr sz="1800"/>
            </a:lvl3pPr>
            <a:lvl4pPr>
              <a:defRPr sz="1800"/>
            </a:lvl4pPr>
            <a:lvl5pPr>
              <a:defRPr sz="18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Text Placeholder 3"/>
          <p:cNvSpPr>
            <a:spLocks noGrp="1"/>
          </p:cNvSpPr>
          <p:nvPr>
            <p:ph type="body" sz="half" idx="2"/>
          </p:nvPr>
        </p:nvSpPr>
        <p:spPr>
          <a:xfrm>
            <a:off x="508124" y="3733801"/>
            <a:ext cx="4340352" cy="2392363"/>
          </a:xfrm>
        </p:spPr>
        <p:txBody>
          <a:bodyPr/>
          <a:lstStyle>
            <a:lvl1pPr marL="0" indent="0">
              <a:spcBef>
                <a:spcPts val="600"/>
              </a:spcBef>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a:xfrm>
            <a:off x="9855200" y="6423586"/>
            <a:ext cx="2049929" cy="365125"/>
          </a:xfrm>
        </p:spPr>
        <p:txBody>
          <a:bodyPr/>
          <a:lstStyle>
            <a:lvl1pPr>
              <a:defRPr/>
            </a:lvl1pPr>
          </a:lstStyle>
          <a:p>
            <a:endParaRPr lang="en-US" dirty="0">
              <a:solidFill>
                <a:srgbClr val="000000">
                  <a:lumMod val="65000"/>
                  <a:lumOff val="35000"/>
                </a:srgbClr>
              </a:solidFill>
            </a:endParaRPr>
          </a:p>
        </p:txBody>
      </p:sp>
      <p:sp>
        <p:nvSpPr>
          <p:cNvPr id="6" name="Footer Placeholder 5"/>
          <p:cNvSpPr>
            <a:spLocks noGrp="1"/>
          </p:cNvSpPr>
          <p:nvPr>
            <p:ph type="ftr" sz="quarter" idx="11"/>
          </p:nvPr>
        </p:nvSpPr>
        <p:spPr>
          <a:xfrm>
            <a:off x="5145741" y="6423586"/>
            <a:ext cx="4422588" cy="365125"/>
          </a:xfrm>
        </p:spPr>
        <p:txBody>
          <a:bodyPr/>
          <a:lstStyle/>
          <a:p>
            <a:endParaRPr lang="en-US" dirty="0">
              <a:solidFill>
                <a:srgbClr val="000000">
                  <a:lumMod val="65000"/>
                  <a:lumOff val="35000"/>
                </a:srgbClr>
              </a:solidFill>
              <a:latin typeface="Franklin Gothic Book"/>
            </a:endParaRPr>
          </a:p>
        </p:txBody>
      </p:sp>
      <p:pic>
        <p:nvPicPr>
          <p:cNvPr id="10" name="Picture 9" descr="WFU_Univ_White_Shield-only.eps"/>
          <p:cNvPicPr>
            <a:picLocks noChangeAspect="1"/>
          </p:cNvPicPr>
          <p:nvPr/>
        </p:nvPicPr>
        <p:blipFill>
          <a:blip r:embed="rId3">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665768" y="415260"/>
            <a:ext cx="556858" cy="480425"/>
          </a:xfrm>
          <a:prstGeom prst="rect">
            <a:avLst/>
          </a:prstGeom>
        </p:spPr>
      </p:pic>
    </p:spTree>
    <p:custDataLst>
      <p:tags r:id="rId1"/>
    </p:custDataLst>
    <p:extLst>
      <p:ext uri="{BB962C8B-B14F-4D97-AF65-F5344CB8AC3E}">
        <p14:creationId xmlns:p14="http://schemas.microsoft.com/office/powerpoint/2010/main" val="195507665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11085816" y="282574"/>
            <a:ext cx="717712" cy="3022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dirty="0">
              <a:solidFill>
                <a:srgbClr val="FFFFFF"/>
              </a:solidFill>
              <a:latin typeface="Franklin Gothic Book"/>
            </a:endParaRPr>
          </a:p>
        </p:txBody>
      </p:sp>
      <p:sp>
        <p:nvSpPr>
          <p:cNvPr id="2" name="Title 1"/>
          <p:cNvSpPr>
            <a:spLocks noGrp="1"/>
          </p:cNvSpPr>
          <p:nvPr>
            <p:ph type="title"/>
          </p:nvPr>
        </p:nvSpPr>
        <p:spPr>
          <a:xfrm>
            <a:off x="5559205" y="3124200"/>
            <a:ext cx="5197696" cy="871538"/>
          </a:xfrm>
        </p:spPr>
        <p:txBody>
          <a:bodyPr anchor="b">
            <a:normAutofit/>
          </a:bodyPr>
          <a:lstStyle>
            <a:lvl1pPr algn="l">
              <a:defRPr sz="2600" b="0"/>
            </a:lvl1pPr>
          </a:lstStyle>
          <a:p>
            <a:r>
              <a:rPr lang="en-US"/>
              <a:t>Click to edit Master title style</a:t>
            </a:r>
            <a:endParaRPr/>
          </a:p>
        </p:txBody>
      </p:sp>
      <p:sp>
        <p:nvSpPr>
          <p:cNvPr id="3" name="Picture Placeholder 2"/>
          <p:cNvSpPr>
            <a:spLocks noGrp="1"/>
          </p:cNvSpPr>
          <p:nvPr>
            <p:ph type="pic" idx="1"/>
          </p:nvPr>
        </p:nvSpPr>
        <p:spPr>
          <a:xfrm>
            <a:off x="370541" y="228600"/>
            <a:ext cx="4614211" cy="6345238"/>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4" name="Text Placeholder 3"/>
          <p:cNvSpPr>
            <a:spLocks noGrp="1"/>
          </p:cNvSpPr>
          <p:nvPr>
            <p:ph type="body" sz="half" idx="2"/>
          </p:nvPr>
        </p:nvSpPr>
        <p:spPr>
          <a:xfrm>
            <a:off x="5559205" y="3995737"/>
            <a:ext cx="5197696" cy="2147888"/>
          </a:xfrm>
        </p:spPr>
        <p:txBody>
          <a:bodyPr/>
          <a:lstStyle>
            <a:lvl1pPr marL="0" indent="0">
              <a:spcBef>
                <a:spcPts val="600"/>
              </a:spcBef>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a:xfrm>
            <a:off x="9855200" y="6423586"/>
            <a:ext cx="2049929" cy="365125"/>
          </a:xfrm>
        </p:spPr>
        <p:txBody>
          <a:bodyPr/>
          <a:lstStyle>
            <a:lvl1pPr>
              <a:defRPr/>
            </a:lvl1pPr>
          </a:lstStyle>
          <a:p>
            <a:endParaRPr lang="en-US" dirty="0">
              <a:solidFill>
                <a:srgbClr val="000000">
                  <a:lumMod val="65000"/>
                  <a:lumOff val="35000"/>
                </a:srgbClr>
              </a:solidFill>
            </a:endParaRPr>
          </a:p>
        </p:txBody>
      </p:sp>
      <p:sp>
        <p:nvSpPr>
          <p:cNvPr id="6" name="Footer Placeholder 5"/>
          <p:cNvSpPr>
            <a:spLocks noGrp="1"/>
          </p:cNvSpPr>
          <p:nvPr>
            <p:ph type="ftr" sz="quarter" idx="11"/>
          </p:nvPr>
        </p:nvSpPr>
        <p:spPr>
          <a:xfrm>
            <a:off x="5588000" y="6423586"/>
            <a:ext cx="4006851" cy="365125"/>
          </a:xfrm>
        </p:spPr>
        <p:txBody>
          <a:bodyPr/>
          <a:lstStyle/>
          <a:p>
            <a:endParaRPr lang="en-US" dirty="0">
              <a:solidFill>
                <a:srgbClr val="000000">
                  <a:lumMod val="65000"/>
                  <a:lumOff val="35000"/>
                </a:srgbClr>
              </a:solidFill>
              <a:latin typeface="Franklin Gothic Book"/>
            </a:endParaRPr>
          </a:p>
        </p:txBody>
      </p:sp>
      <p:pic>
        <p:nvPicPr>
          <p:cNvPr id="10" name="Picture 9" descr="WFU_Univ_Black_Shield-only.eps"/>
          <p:cNvPicPr>
            <a:picLocks noChangeAspect="1"/>
          </p:cNvPicPr>
          <p:nvPr/>
        </p:nvPicPr>
        <p:blipFill>
          <a:blip r:embed="rId3" cstate="print">
            <a:duotone>
              <a:schemeClr val="accent1">
                <a:shade val="45000"/>
                <a:satMod val="135000"/>
              </a:schemeClr>
              <a:prstClr val="white"/>
            </a:duotone>
            <a:lum bright="35000"/>
            <a:extLst>
              <a:ext uri="{28A0092B-C50C-407E-A947-70E740481C1C}">
                <a14:useLocalDpi xmlns:a14="http://schemas.microsoft.com/office/drawing/2010/main"/>
              </a:ext>
            </a:extLst>
          </a:blip>
          <a:stretch>
            <a:fillRect/>
          </a:stretch>
        </p:blipFill>
        <p:spPr>
          <a:xfrm>
            <a:off x="11229653" y="721135"/>
            <a:ext cx="441790" cy="355191"/>
          </a:xfrm>
          <a:prstGeom prst="rect">
            <a:avLst/>
          </a:prstGeom>
        </p:spPr>
      </p:pic>
    </p:spTree>
    <p:custDataLst>
      <p:tags r:id="rId1"/>
    </p:custDataLst>
    <p:extLst>
      <p:ext uri="{BB962C8B-B14F-4D97-AF65-F5344CB8AC3E}">
        <p14:creationId xmlns:p14="http://schemas.microsoft.com/office/powerpoint/2010/main" val="5544945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above Caption">
    <p:spTree>
      <p:nvGrpSpPr>
        <p:cNvPr id="1" name=""/>
        <p:cNvGrpSpPr/>
        <p:nvPr/>
      </p:nvGrpSpPr>
      <p:grpSpPr>
        <a:xfrm>
          <a:off x="0" y="0"/>
          <a:ext cx="0" cy="0"/>
          <a:chOff x="0" y="0"/>
          <a:chExt cx="0" cy="0"/>
        </a:xfrm>
      </p:grpSpPr>
      <p:sp>
        <p:nvSpPr>
          <p:cNvPr id="2" name="Title 1"/>
          <p:cNvSpPr>
            <a:spLocks noGrp="1"/>
          </p:cNvSpPr>
          <p:nvPr>
            <p:ph type="title"/>
          </p:nvPr>
        </p:nvSpPr>
        <p:spPr>
          <a:xfrm>
            <a:off x="675341" y="4424082"/>
            <a:ext cx="8254876" cy="833718"/>
          </a:xfrm>
        </p:spPr>
        <p:txBody>
          <a:bodyPr anchor="b">
            <a:normAutofit/>
          </a:bodyPr>
          <a:lstStyle>
            <a:lvl1pPr algn="l">
              <a:defRPr sz="2600" b="0"/>
            </a:lvl1pPr>
          </a:lstStyle>
          <a:p>
            <a:r>
              <a:rPr lang="en-US"/>
              <a:t>Click to edit Master title style</a:t>
            </a:r>
            <a:endParaRPr/>
          </a:p>
        </p:txBody>
      </p:sp>
      <p:sp>
        <p:nvSpPr>
          <p:cNvPr id="3" name="Picture Placeholder 2"/>
          <p:cNvSpPr>
            <a:spLocks noGrp="1"/>
          </p:cNvSpPr>
          <p:nvPr>
            <p:ph type="pic" idx="1"/>
          </p:nvPr>
        </p:nvSpPr>
        <p:spPr>
          <a:xfrm>
            <a:off x="370541" y="228600"/>
            <a:ext cx="8504519" cy="418795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4" name="Text Placeholder 3"/>
          <p:cNvSpPr>
            <a:spLocks noGrp="1"/>
          </p:cNvSpPr>
          <p:nvPr>
            <p:ph type="body" sz="half" idx="2"/>
          </p:nvPr>
        </p:nvSpPr>
        <p:spPr>
          <a:xfrm>
            <a:off x="675341" y="5257800"/>
            <a:ext cx="8254876" cy="885825"/>
          </a:xfrm>
        </p:spPr>
        <p:txBody>
          <a:bodyPr/>
          <a:lstStyle>
            <a:lvl1pPr marL="0" indent="0">
              <a:spcBef>
                <a:spcPts val="300"/>
              </a:spcBef>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endParaRPr lang="en-US" dirty="0">
              <a:solidFill>
                <a:srgbClr val="000000">
                  <a:lumMod val="65000"/>
                  <a:lumOff val="35000"/>
                </a:srgbClr>
              </a:solidFill>
              <a:latin typeface="Franklin Gothic Book"/>
            </a:endParaRPr>
          </a:p>
        </p:txBody>
      </p:sp>
      <p:sp>
        <p:nvSpPr>
          <p:cNvPr id="6" name="Footer Placeholder 5"/>
          <p:cNvSpPr>
            <a:spLocks noGrp="1"/>
          </p:cNvSpPr>
          <p:nvPr>
            <p:ph type="ftr" sz="quarter" idx="11"/>
          </p:nvPr>
        </p:nvSpPr>
        <p:spPr/>
        <p:txBody>
          <a:bodyPr/>
          <a:lstStyle/>
          <a:p>
            <a:endParaRPr lang="en-US" dirty="0">
              <a:solidFill>
                <a:srgbClr val="000000">
                  <a:lumMod val="65000"/>
                  <a:lumOff val="35000"/>
                </a:srgbClr>
              </a:solidFill>
              <a:latin typeface="Franklin Gothic Book"/>
            </a:endParaRPr>
          </a:p>
        </p:txBody>
      </p:sp>
      <p:sp>
        <p:nvSpPr>
          <p:cNvPr id="7" name="Slide Number Placeholder 6"/>
          <p:cNvSpPr>
            <a:spLocks noGrp="1"/>
          </p:cNvSpPr>
          <p:nvPr>
            <p:ph type="sldNum" sz="quarter" idx="12"/>
          </p:nvPr>
        </p:nvSpPr>
        <p:spPr/>
        <p:txBody>
          <a:bodyPr/>
          <a:lstStyle/>
          <a:p>
            <a:fld id="{02456A73-CB17-B748-BD2A-A20F5DD59EC7}" type="slidenum">
              <a:rPr lang="en-US" smtClean="0">
                <a:solidFill>
                  <a:srgbClr val="FFFFFF"/>
                </a:solidFill>
                <a:latin typeface="Franklin Gothic Book"/>
              </a:rPr>
              <a:pPr/>
              <a:t>‹#›</a:t>
            </a:fld>
            <a:endParaRPr lang="en-US" dirty="0">
              <a:solidFill>
                <a:srgbClr val="FFFFFF"/>
              </a:solidFill>
              <a:latin typeface="Franklin Gothic Book"/>
            </a:endParaRPr>
          </a:p>
        </p:txBody>
      </p:sp>
      <p:sp>
        <p:nvSpPr>
          <p:cNvPr id="8" name="Rectangle 7"/>
          <p:cNvSpPr/>
          <p:nvPr/>
        </p:nvSpPr>
        <p:spPr>
          <a:xfrm>
            <a:off x="9069917" y="228600"/>
            <a:ext cx="2743200" cy="20391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dirty="0">
              <a:solidFill>
                <a:srgbClr val="FFFFFF"/>
              </a:solidFill>
              <a:latin typeface="Franklin Gothic Book"/>
            </a:endParaRPr>
          </a:p>
        </p:txBody>
      </p:sp>
      <p:sp>
        <p:nvSpPr>
          <p:cNvPr id="9" name="Rectangle 8"/>
          <p:cNvSpPr/>
          <p:nvPr/>
        </p:nvSpPr>
        <p:spPr>
          <a:xfrm>
            <a:off x="9069917" y="2377440"/>
            <a:ext cx="2743200" cy="20391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dirty="0">
              <a:solidFill>
                <a:srgbClr val="FFFFFF"/>
              </a:solidFill>
              <a:latin typeface="Franklin Gothic Book"/>
            </a:endParaRPr>
          </a:p>
        </p:txBody>
      </p:sp>
      <p:pic>
        <p:nvPicPr>
          <p:cNvPr id="13" name="Picture 12" descr="WFU_Univ_White_Shield-only.eps"/>
          <p:cNvPicPr>
            <a:picLocks noChangeAspect="1"/>
          </p:cNvPicPr>
          <p:nvPr/>
        </p:nvPicPr>
        <p:blipFill>
          <a:blip r:embed="rId3">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10983074" y="3738743"/>
            <a:ext cx="554751" cy="480425"/>
          </a:xfrm>
          <a:prstGeom prst="rect">
            <a:avLst/>
          </a:prstGeom>
        </p:spPr>
      </p:pic>
    </p:spTree>
    <p:custDataLst>
      <p:tags r:id="rId1"/>
    </p:custDataLst>
    <p:extLst>
      <p:ext uri="{BB962C8B-B14F-4D97-AF65-F5344CB8AC3E}">
        <p14:creationId xmlns:p14="http://schemas.microsoft.com/office/powerpoint/2010/main" val="139049103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2 Pictures with Caption">
    <p:spTree>
      <p:nvGrpSpPr>
        <p:cNvPr id="1" name=""/>
        <p:cNvGrpSpPr/>
        <p:nvPr/>
      </p:nvGrpSpPr>
      <p:grpSpPr>
        <a:xfrm>
          <a:off x="0" y="0"/>
          <a:ext cx="0" cy="0"/>
          <a:chOff x="0" y="0"/>
          <a:chExt cx="0" cy="0"/>
        </a:xfrm>
      </p:grpSpPr>
      <p:sp>
        <p:nvSpPr>
          <p:cNvPr id="8" name="Rectangle 7"/>
          <p:cNvSpPr/>
          <p:nvPr/>
        </p:nvSpPr>
        <p:spPr>
          <a:xfrm>
            <a:off x="376766" y="228600"/>
            <a:ext cx="8516223" cy="6345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dirty="0">
              <a:solidFill>
                <a:srgbClr val="FFFFFF"/>
              </a:solidFill>
              <a:latin typeface="Franklin Gothic Book"/>
            </a:endParaRPr>
          </a:p>
        </p:txBody>
      </p:sp>
      <p:sp>
        <p:nvSpPr>
          <p:cNvPr id="2" name="Title 1"/>
          <p:cNvSpPr>
            <a:spLocks noGrp="1"/>
          </p:cNvSpPr>
          <p:nvPr>
            <p:ph type="title"/>
          </p:nvPr>
        </p:nvSpPr>
        <p:spPr>
          <a:xfrm>
            <a:off x="507406" y="2571750"/>
            <a:ext cx="8242148" cy="1162050"/>
          </a:xfrm>
        </p:spPr>
        <p:txBody>
          <a:bodyPr anchor="b">
            <a:normAutofit/>
          </a:bodyPr>
          <a:lstStyle>
            <a:lvl1pPr algn="l">
              <a:defRPr sz="2600" b="0">
                <a:solidFill>
                  <a:schemeClr val="bg1"/>
                </a:solidFill>
              </a:defRPr>
            </a:lvl1pPr>
          </a:lstStyle>
          <a:p>
            <a:r>
              <a:rPr lang="en-US"/>
              <a:t>Click to edit Master title style</a:t>
            </a:r>
            <a:endParaRPr/>
          </a:p>
        </p:txBody>
      </p:sp>
      <p:sp>
        <p:nvSpPr>
          <p:cNvPr id="4" name="Text Placeholder 3"/>
          <p:cNvSpPr>
            <a:spLocks noGrp="1"/>
          </p:cNvSpPr>
          <p:nvPr>
            <p:ph type="body" sz="half" idx="2"/>
          </p:nvPr>
        </p:nvSpPr>
        <p:spPr>
          <a:xfrm>
            <a:off x="508126" y="3733801"/>
            <a:ext cx="8239421" cy="2392363"/>
          </a:xfrm>
        </p:spPr>
        <p:txBody>
          <a:bodyPr/>
          <a:lstStyle>
            <a:lvl1pPr marL="0" indent="0">
              <a:spcBef>
                <a:spcPts val="600"/>
              </a:spcBef>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a:xfrm>
            <a:off x="6949683" y="6235608"/>
            <a:ext cx="1797864" cy="365125"/>
          </a:xfrm>
        </p:spPr>
        <p:txBody>
          <a:bodyPr/>
          <a:lstStyle>
            <a:lvl1pPr>
              <a:defRPr>
                <a:solidFill>
                  <a:schemeClr val="bg1"/>
                </a:solidFill>
              </a:defRPr>
            </a:lvl1pPr>
          </a:lstStyle>
          <a:p>
            <a:endParaRPr lang="en-US" dirty="0">
              <a:solidFill>
                <a:srgbClr val="FFFFFF"/>
              </a:solidFill>
            </a:endParaRPr>
          </a:p>
        </p:txBody>
      </p:sp>
      <p:sp>
        <p:nvSpPr>
          <p:cNvPr id="6" name="Footer Placeholder 5"/>
          <p:cNvSpPr>
            <a:spLocks noGrp="1"/>
          </p:cNvSpPr>
          <p:nvPr>
            <p:ph type="ftr" sz="quarter" idx="11"/>
          </p:nvPr>
        </p:nvSpPr>
        <p:spPr>
          <a:xfrm>
            <a:off x="508128" y="6235608"/>
            <a:ext cx="6197473" cy="365125"/>
          </a:xfrm>
        </p:spPr>
        <p:txBody>
          <a:bodyPr/>
          <a:lstStyle>
            <a:lvl1pPr>
              <a:defRPr>
                <a:solidFill>
                  <a:schemeClr val="bg1"/>
                </a:solidFill>
              </a:defRPr>
            </a:lvl1pPr>
          </a:lstStyle>
          <a:p>
            <a:endParaRPr lang="en-US" dirty="0">
              <a:solidFill>
                <a:srgbClr val="FFFFFF"/>
              </a:solidFill>
              <a:latin typeface="Franklin Gothic Book"/>
            </a:endParaRPr>
          </a:p>
        </p:txBody>
      </p:sp>
      <p:sp>
        <p:nvSpPr>
          <p:cNvPr id="7" name="Slide Number Placeholder 6"/>
          <p:cNvSpPr>
            <a:spLocks noGrp="1"/>
          </p:cNvSpPr>
          <p:nvPr>
            <p:ph type="sldNum" sz="quarter" idx="12"/>
          </p:nvPr>
        </p:nvSpPr>
        <p:spPr/>
        <p:txBody>
          <a:bodyPr/>
          <a:lstStyle/>
          <a:p>
            <a:fld id="{02456A73-CB17-B748-BD2A-A20F5DD59EC7}" type="slidenum">
              <a:rPr lang="en-US" smtClean="0">
                <a:solidFill>
                  <a:srgbClr val="FFFFFF"/>
                </a:solidFill>
                <a:latin typeface="Franklin Gothic Book"/>
              </a:rPr>
              <a:pPr/>
              <a:t>‹#›</a:t>
            </a:fld>
            <a:endParaRPr lang="en-US" dirty="0">
              <a:solidFill>
                <a:srgbClr val="FFFFFF"/>
              </a:solidFill>
              <a:latin typeface="Franklin Gothic Book"/>
            </a:endParaRPr>
          </a:p>
        </p:txBody>
      </p:sp>
      <p:sp>
        <p:nvSpPr>
          <p:cNvPr id="10" name="Rectangle 9"/>
          <p:cNvSpPr/>
          <p:nvPr/>
        </p:nvSpPr>
        <p:spPr>
          <a:xfrm>
            <a:off x="9069917" y="228600"/>
            <a:ext cx="2743200" cy="20391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dirty="0">
              <a:solidFill>
                <a:srgbClr val="FFFFFF"/>
              </a:solidFill>
              <a:latin typeface="Franklin Gothic Book"/>
            </a:endParaRPr>
          </a:p>
        </p:txBody>
      </p:sp>
      <p:sp>
        <p:nvSpPr>
          <p:cNvPr id="12" name="Picture Placeholder 12"/>
          <p:cNvSpPr>
            <a:spLocks noGrp="1"/>
          </p:cNvSpPr>
          <p:nvPr>
            <p:ph type="pic" sz="quarter" idx="13"/>
          </p:nvPr>
        </p:nvSpPr>
        <p:spPr>
          <a:xfrm>
            <a:off x="9069917" y="2374940"/>
            <a:ext cx="2743200" cy="2039112"/>
          </a:xfrm>
        </p:spPr>
        <p:txBody>
          <a:bodyPr/>
          <a:lstStyle>
            <a:lvl1pPr>
              <a:buNone/>
              <a:defRPr/>
            </a:lvl1pPr>
          </a:lstStyle>
          <a:p>
            <a:r>
              <a:rPr lang="en-US"/>
              <a:t>Click icon to add picture</a:t>
            </a:r>
            <a:endParaRPr dirty="0"/>
          </a:p>
        </p:txBody>
      </p:sp>
      <p:sp>
        <p:nvSpPr>
          <p:cNvPr id="13" name="Picture Placeholder 12"/>
          <p:cNvSpPr>
            <a:spLocks noGrp="1"/>
          </p:cNvSpPr>
          <p:nvPr>
            <p:ph type="pic" sz="quarter" idx="14"/>
          </p:nvPr>
        </p:nvSpPr>
        <p:spPr>
          <a:xfrm>
            <a:off x="9069917" y="4535424"/>
            <a:ext cx="2743200" cy="2039112"/>
          </a:xfrm>
        </p:spPr>
        <p:txBody>
          <a:bodyPr/>
          <a:lstStyle>
            <a:lvl1pPr>
              <a:buNone/>
              <a:defRPr/>
            </a:lvl1pPr>
          </a:lstStyle>
          <a:p>
            <a:r>
              <a:rPr lang="en-US"/>
              <a:t>Click icon to add picture</a:t>
            </a:r>
            <a:endParaRPr dirty="0"/>
          </a:p>
        </p:txBody>
      </p:sp>
      <p:pic>
        <p:nvPicPr>
          <p:cNvPr id="14" name="Picture 13" descr="WFU_Univ_White_Shield-only.eps"/>
          <p:cNvPicPr>
            <a:picLocks noChangeAspect="1"/>
          </p:cNvPicPr>
          <p:nvPr/>
        </p:nvPicPr>
        <p:blipFill>
          <a:blip r:embed="rId3">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665767" y="415260"/>
            <a:ext cx="536309" cy="480425"/>
          </a:xfrm>
          <a:prstGeom prst="rect">
            <a:avLst/>
          </a:prstGeom>
        </p:spPr>
      </p:pic>
    </p:spTree>
    <p:custDataLst>
      <p:tags r:id="rId1"/>
    </p:custDataLst>
    <p:extLst>
      <p:ext uri="{BB962C8B-B14F-4D97-AF65-F5344CB8AC3E}">
        <p14:creationId xmlns:p14="http://schemas.microsoft.com/office/powerpoint/2010/main" val="372226373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3 Pictures with Caption">
    <p:spTree>
      <p:nvGrpSpPr>
        <p:cNvPr id="1" name=""/>
        <p:cNvGrpSpPr/>
        <p:nvPr/>
      </p:nvGrpSpPr>
      <p:grpSpPr>
        <a:xfrm>
          <a:off x="0" y="0"/>
          <a:ext cx="0" cy="0"/>
          <a:chOff x="0" y="0"/>
          <a:chExt cx="0" cy="0"/>
        </a:xfrm>
      </p:grpSpPr>
      <p:sp>
        <p:nvSpPr>
          <p:cNvPr id="8" name="Rectangle 7"/>
          <p:cNvSpPr/>
          <p:nvPr/>
        </p:nvSpPr>
        <p:spPr>
          <a:xfrm>
            <a:off x="376767" y="228600"/>
            <a:ext cx="5647267" cy="6345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dirty="0">
              <a:solidFill>
                <a:srgbClr val="FFFFFF"/>
              </a:solidFill>
              <a:latin typeface="Franklin Gothic Book"/>
            </a:endParaRPr>
          </a:p>
        </p:txBody>
      </p:sp>
      <p:sp>
        <p:nvSpPr>
          <p:cNvPr id="2" name="Title 1"/>
          <p:cNvSpPr>
            <a:spLocks noGrp="1"/>
          </p:cNvSpPr>
          <p:nvPr>
            <p:ph type="title"/>
          </p:nvPr>
        </p:nvSpPr>
        <p:spPr>
          <a:xfrm>
            <a:off x="507406" y="2571750"/>
            <a:ext cx="5355511" cy="1162050"/>
          </a:xfrm>
        </p:spPr>
        <p:txBody>
          <a:bodyPr anchor="b">
            <a:normAutofit/>
          </a:bodyPr>
          <a:lstStyle>
            <a:lvl1pPr algn="l">
              <a:defRPr sz="2600" b="0">
                <a:solidFill>
                  <a:schemeClr val="bg1"/>
                </a:solidFill>
              </a:defRPr>
            </a:lvl1pPr>
          </a:lstStyle>
          <a:p>
            <a:r>
              <a:rPr lang="en-US"/>
              <a:t>Click to edit Master title style</a:t>
            </a:r>
            <a:endParaRPr/>
          </a:p>
        </p:txBody>
      </p:sp>
      <p:sp>
        <p:nvSpPr>
          <p:cNvPr id="4" name="Text Placeholder 3"/>
          <p:cNvSpPr>
            <a:spLocks noGrp="1"/>
          </p:cNvSpPr>
          <p:nvPr>
            <p:ph type="body" sz="half" idx="2"/>
          </p:nvPr>
        </p:nvSpPr>
        <p:spPr>
          <a:xfrm>
            <a:off x="508125" y="3733801"/>
            <a:ext cx="5353739" cy="2392363"/>
          </a:xfrm>
        </p:spPr>
        <p:txBody>
          <a:bodyPr/>
          <a:lstStyle>
            <a:lvl1pPr marL="0" indent="0">
              <a:spcBef>
                <a:spcPts val="600"/>
              </a:spcBef>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a:xfrm>
            <a:off x="4064000" y="6235608"/>
            <a:ext cx="1797864" cy="365125"/>
          </a:xfrm>
        </p:spPr>
        <p:txBody>
          <a:bodyPr/>
          <a:lstStyle>
            <a:lvl1pPr>
              <a:defRPr>
                <a:solidFill>
                  <a:schemeClr val="bg1"/>
                </a:solidFill>
              </a:defRPr>
            </a:lvl1pPr>
          </a:lstStyle>
          <a:p>
            <a:endParaRPr lang="en-US" dirty="0">
              <a:solidFill>
                <a:srgbClr val="FFFFFF"/>
              </a:solidFill>
              <a:latin typeface="Franklin Gothic Book"/>
            </a:endParaRPr>
          </a:p>
        </p:txBody>
      </p:sp>
      <p:sp>
        <p:nvSpPr>
          <p:cNvPr id="6" name="Footer Placeholder 5"/>
          <p:cNvSpPr>
            <a:spLocks noGrp="1"/>
          </p:cNvSpPr>
          <p:nvPr>
            <p:ph type="ftr" sz="quarter" idx="11"/>
          </p:nvPr>
        </p:nvSpPr>
        <p:spPr>
          <a:xfrm>
            <a:off x="508128" y="6235608"/>
            <a:ext cx="3454273" cy="365125"/>
          </a:xfrm>
        </p:spPr>
        <p:txBody>
          <a:bodyPr/>
          <a:lstStyle>
            <a:lvl1pPr>
              <a:defRPr>
                <a:solidFill>
                  <a:schemeClr val="bg1"/>
                </a:solidFill>
              </a:defRPr>
            </a:lvl1pPr>
          </a:lstStyle>
          <a:p>
            <a:endParaRPr lang="en-US" dirty="0">
              <a:solidFill>
                <a:srgbClr val="FFFFFF"/>
              </a:solidFill>
              <a:latin typeface="Franklin Gothic Book"/>
            </a:endParaRPr>
          </a:p>
        </p:txBody>
      </p:sp>
      <p:sp>
        <p:nvSpPr>
          <p:cNvPr id="7" name="Slide Number Placeholder 6"/>
          <p:cNvSpPr>
            <a:spLocks noGrp="1"/>
          </p:cNvSpPr>
          <p:nvPr>
            <p:ph type="sldNum" sz="quarter" idx="12"/>
          </p:nvPr>
        </p:nvSpPr>
        <p:spPr/>
        <p:txBody>
          <a:bodyPr/>
          <a:lstStyle/>
          <a:p>
            <a:fld id="{02456A73-CB17-B748-BD2A-A20F5DD59EC7}" type="slidenum">
              <a:rPr lang="en-US" smtClean="0">
                <a:solidFill>
                  <a:srgbClr val="FFFFFF"/>
                </a:solidFill>
                <a:latin typeface="Franklin Gothic Book"/>
              </a:rPr>
              <a:pPr/>
              <a:t>‹#›</a:t>
            </a:fld>
            <a:endParaRPr lang="en-US" dirty="0">
              <a:solidFill>
                <a:srgbClr val="FFFFFF"/>
              </a:solidFill>
              <a:latin typeface="Franklin Gothic Book"/>
            </a:endParaRPr>
          </a:p>
        </p:txBody>
      </p:sp>
      <p:sp>
        <p:nvSpPr>
          <p:cNvPr id="10" name="Rectangle 9"/>
          <p:cNvSpPr/>
          <p:nvPr/>
        </p:nvSpPr>
        <p:spPr>
          <a:xfrm>
            <a:off x="9069917" y="228600"/>
            <a:ext cx="2743200" cy="20391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dirty="0">
              <a:solidFill>
                <a:srgbClr val="FFFFFF"/>
              </a:solidFill>
              <a:latin typeface="Franklin Gothic Book"/>
            </a:endParaRPr>
          </a:p>
        </p:txBody>
      </p:sp>
      <p:sp>
        <p:nvSpPr>
          <p:cNvPr id="11" name="Rectangle 10"/>
          <p:cNvSpPr/>
          <p:nvPr/>
        </p:nvSpPr>
        <p:spPr>
          <a:xfrm>
            <a:off x="6165851" y="4534726"/>
            <a:ext cx="2743200" cy="20391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dirty="0">
              <a:solidFill>
                <a:srgbClr val="FFFFFF"/>
              </a:solidFill>
              <a:latin typeface="Franklin Gothic Book"/>
            </a:endParaRPr>
          </a:p>
        </p:txBody>
      </p:sp>
      <p:sp>
        <p:nvSpPr>
          <p:cNvPr id="12" name="Picture Placeholder 12"/>
          <p:cNvSpPr>
            <a:spLocks noGrp="1"/>
          </p:cNvSpPr>
          <p:nvPr>
            <p:ph type="pic" sz="quarter" idx="13"/>
          </p:nvPr>
        </p:nvSpPr>
        <p:spPr>
          <a:xfrm>
            <a:off x="6165851" y="228600"/>
            <a:ext cx="2743200" cy="2039112"/>
          </a:xfrm>
        </p:spPr>
        <p:txBody>
          <a:bodyPr/>
          <a:lstStyle>
            <a:lvl1pPr>
              <a:buNone/>
              <a:defRPr/>
            </a:lvl1pPr>
          </a:lstStyle>
          <a:p>
            <a:r>
              <a:rPr lang="en-US"/>
              <a:t>Click icon to add picture</a:t>
            </a:r>
            <a:endParaRPr dirty="0"/>
          </a:p>
        </p:txBody>
      </p:sp>
      <p:sp>
        <p:nvSpPr>
          <p:cNvPr id="13" name="Picture Placeholder 12"/>
          <p:cNvSpPr>
            <a:spLocks noGrp="1"/>
          </p:cNvSpPr>
          <p:nvPr>
            <p:ph type="pic" sz="quarter" idx="14"/>
          </p:nvPr>
        </p:nvSpPr>
        <p:spPr>
          <a:xfrm>
            <a:off x="6165851" y="2381663"/>
            <a:ext cx="2743200" cy="2039112"/>
          </a:xfrm>
        </p:spPr>
        <p:txBody>
          <a:bodyPr/>
          <a:lstStyle>
            <a:lvl1pPr>
              <a:buNone/>
              <a:defRPr/>
            </a:lvl1pPr>
          </a:lstStyle>
          <a:p>
            <a:r>
              <a:rPr lang="en-US"/>
              <a:t>Click icon to add picture</a:t>
            </a:r>
            <a:endParaRPr dirty="0"/>
          </a:p>
        </p:txBody>
      </p:sp>
      <p:sp>
        <p:nvSpPr>
          <p:cNvPr id="14" name="Picture Placeholder 12"/>
          <p:cNvSpPr>
            <a:spLocks noGrp="1"/>
          </p:cNvSpPr>
          <p:nvPr>
            <p:ph type="pic" sz="quarter" idx="15"/>
          </p:nvPr>
        </p:nvSpPr>
        <p:spPr>
          <a:xfrm>
            <a:off x="9070848" y="2381662"/>
            <a:ext cx="2743200" cy="4187952"/>
          </a:xfrm>
        </p:spPr>
        <p:txBody>
          <a:bodyPr/>
          <a:lstStyle>
            <a:lvl1pPr>
              <a:buNone/>
              <a:defRPr/>
            </a:lvl1pPr>
          </a:lstStyle>
          <a:p>
            <a:r>
              <a:rPr lang="en-US"/>
              <a:t>Click icon to add picture</a:t>
            </a:r>
            <a:endParaRPr dirty="0"/>
          </a:p>
        </p:txBody>
      </p:sp>
      <p:pic>
        <p:nvPicPr>
          <p:cNvPr id="15" name="Picture 14" descr="WFU_Univ_White_Shield-only.eps"/>
          <p:cNvPicPr>
            <a:picLocks noChangeAspect="1"/>
          </p:cNvPicPr>
          <p:nvPr/>
        </p:nvPicPr>
        <p:blipFill>
          <a:blip r:embed="rId3">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665768" y="415260"/>
            <a:ext cx="556858" cy="480425"/>
          </a:xfrm>
          <a:prstGeom prst="rect">
            <a:avLst/>
          </a:prstGeom>
        </p:spPr>
      </p:pic>
    </p:spTree>
    <p:custDataLst>
      <p:tags r:id="rId1"/>
    </p:custDataLst>
    <p:extLst>
      <p:ext uri="{BB962C8B-B14F-4D97-AF65-F5344CB8AC3E}">
        <p14:creationId xmlns:p14="http://schemas.microsoft.com/office/powerpoint/2010/main" val="409906421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3 Pictures with Caption, Alt.">
    <p:spTree>
      <p:nvGrpSpPr>
        <p:cNvPr id="1" name=""/>
        <p:cNvGrpSpPr/>
        <p:nvPr/>
      </p:nvGrpSpPr>
      <p:grpSpPr>
        <a:xfrm>
          <a:off x="0" y="0"/>
          <a:ext cx="0" cy="0"/>
          <a:chOff x="0" y="0"/>
          <a:chExt cx="0" cy="0"/>
        </a:xfrm>
      </p:grpSpPr>
      <p:sp>
        <p:nvSpPr>
          <p:cNvPr id="11" name="Rectangle 10"/>
          <p:cNvSpPr/>
          <p:nvPr/>
        </p:nvSpPr>
        <p:spPr>
          <a:xfrm>
            <a:off x="11074399" y="282574"/>
            <a:ext cx="729129" cy="3022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dirty="0">
              <a:solidFill>
                <a:srgbClr val="FFFFFF"/>
              </a:solidFill>
              <a:latin typeface="Franklin Gothic Book"/>
            </a:endParaRPr>
          </a:p>
        </p:txBody>
      </p:sp>
      <p:sp>
        <p:nvSpPr>
          <p:cNvPr id="2" name="Title 1"/>
          <p:cNvSpPr>
            <a:spLocks noGrp="1"/>
          </p:cNvSpPr>
          <p:nvPr>
            <p:ph type="title"/>
          </p:nvPr>
        </p:nvSpPr>
        <p:spPr>
          <a:xfrm>
            <a:off x="6604000" y="3124200"/>
            <a:ext cx="4145280" cy="871538"/>
          </a:xfrm>
        </p:spPr>
        <p:txBody>
          <a:bodyPr anchor="b">
            <a:normAutofit/>
          </a:bodyPr>
          <a:lstStyle>
            <a:lvl1pPr algn="l">
              <a:defRPr sz="2600" b="0"/>
            </a:lvl1pPr>
          </a:lstStyle>
          <a:p>
            <a:r>
              <a:rPr lang="en-US"/>
              <a:t>Click to edit Master title style</a:t>
            </a:r>
            <a:endParaRPr/>
          </a:p>
        </p:txBody>
      </p:sp>
      <p:sp>
        <p:nvSpPr>
          <p:cNvPr id="3" name="Picture Placeholder 2"/>
          <p:cNvSpPr>
            <a:spLocks noGrp="1"/>
          </p:cNvSpPr>
          <p:nvPr>
            <p:ph type="pic" idx="1"/>
          </p:nvPr>
        </p:nvSpPr>
        <p:spPr>
          <a:xfrm>
            <a:off x="370541" y="2365248"/>
            <a:ext cx="5653492" cy="418795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4" name="Text Placeholder 3"/>
          <p:cNvSpPr>
            <a:spLocks noGrp="1"/>
          </p:cNvSpPr>
          <p:nvPr>
            <p:ph type="body" sz="half" idx="2"/>
          </p:nvPr>
        </p:nvSpPr>
        <p:spPr>
          <a:xfrm>
            <a:off x="6604000" y="3995737"/>
            <a:ext cx="4145280" cy="2147888"/>
          </a:xfrm>
        </p:spPr>
        <p:txBody>
          <a:bodyPr/>
          <a:lstStyle>
            <a:lvl1pPr marL="0" indent="0">
              <a:spcBef>
                <a:spcPts val="600"/>
              </a:spcBef>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a:xfrm>
            <a:off x="9855200" y="6423586"/>
            <a:ext cx="2049929" cy="365125"/>
          </a:xfrm>
        </p:spPr>
        <p:txBody>
          <a:bodyPr/>
          <a:lstStyle/>
          <a:p>
            <a:endParaRPr lang="en-US" dirty="0">
              <a:solidFill>
                <a:srgbClr val="000000">
                  <a:lumMod val="65000"/>
                  <a:lumOff val="35000"/>
                </a:srgbClr>
              </a:solidFill>
              <a:latin typeface="Franklin Gothic Book"/>
            </a:endParaRPr>
          </a:p>
        </p:txBody>
      </p:sp>
      <p:sp>
        <p:nvSpPr>
          <p:cNvPr id="6" name="Footer Placeholder 5"/>
          <p:cNvSpPr>
            <a:spLocks noGrp="1"/>
          </p:cNvSpPr>
          <p:nvPr>
            <p:ph type="ftr" sz="quarter" idx="11"/>
          </p:nvPr>
        </p:nvSpPr>
        <p:spPr>
          <a:xfrm>
            <a:off x="5588000" y="6423586"/>
            <a:ext cx="4006851" cy="365125"/>
          </a:xfrm>
        </p:spPr>
        <p:txBody>
          <a:bodyPr/>
          <a:lstStyle/>
          <a:p>
            <a:endParaRPr lang="en-US" dirty="0">
              <a:solidFill>
                <a:srgbClr val="000000">
                  <a:lumMod val="65000"/>
                  <a:lumOff val="35000"/>
                </a:srgbClr>
              </a:solidFill>
              <a:latin typeface="Franklin Gothic Book"/>
            </a:endParaRPr>
          </a:p>
        </p:txBody>
      </p:sp>
      <p:sp>
        <p:nvSpPr>
          <p:cNvPr id="7" name="Slide Number Placeholder 6"/>
          <p:cNvSpPr>
            <a:spLocks noGrp="1"/>
          </p:cNvSpPr>
          <p:nvPr>
            <p:ph type="sldNum" sz="quarter" idx="12"/>
          </p:nvPr>
        </p:nvSpPr>
        <p:spPr/>
        <p:txBody>
          <a:bodyPr/>
          <a:lstStyle/>
          <a:p>
            <a:fld id="{02456A73-CB17-B748-BD2A-A20F5DD59EC7}" type="slidenum">
              <a:rPr lang="en-US" smtClean="0">
                <a:solidFill>
                  <a:srgbClr val="FFFFFF"/>
                </a:solidFill>
                <a:latin typeface="Franklin Gothic Book"/>
              </a:rPr>
              <a:pPr/>
              <a:t>‹#›</a:t>
            </a:fld>
            <a:endParaRPr lang="en-US" dirty="0">
              <a:solidFill>
                <a:srgbClr val="FFFFFF"/>
              </a:solidFill>
              <a:latin typeface="Franklin Gothic Book"/>
            </a:endParaRPr>
          </a:p>
        </p:txBody>
      </p:sp>
      <p:sp>
        <p:nvSpPr>
          <p:cNvPr id="14" name="Picture Placeholder 12"/>
          <p:cNvSpPr>
            <a:spLocks noGrp="1"/>
          </p:cNvSpPr>
          <p:nvPr>
            <p:ph type="pic" sz="quarter" idx="13"/>
          </p:nvPr>
        </p:nvSpPr>
        <p:spPr>
          <a:xfrm>
            <a:off x="370540" y="228600"/>
            <a:ext cx="2743200" cy="2039112"/>
          </a:xfrm>
        </p:spPr>
        <p:txBody>
          <a:bodyPr/>
          <a:lstStyle>
            <a:lvl1pPr>
              <a:buNone/>
              <a:defRPr/>
            </a:lvl1pPr>
          </a:lstStyle>
          <a:p>
            <a:r>
              <a:rPr lang="en-US"/>
              <a:t>Click icon to add picture</a:t>
            </a:r>
            <a:endParaRPr dirty="0"/>
          </a:p>
        </p:txBody>
      </p:sp>
      <p:sp>
        <p:nvSpPr>
          <p:cNvPr id="15" name="Picture Placeholder 12"/>
          <p:cNvSpPr>
            <a:spLocks noGrp="1"/>
          </p:cNvSpPr>
          <p:nvPr>
            <p:ph type="pic" sz="quarter" idx="14"/>
          </p:nvPr>
        </p:nvSpPr>
        <p:spPr>
          <a:xfrm>
            <a:off x="3280833" y="228600"/>
            <a:ext cx="2743200" cy="2039112"/>
          </a:xfrm>
        </p:spPr>
        <p:txBody>
          <a:bodyPr/>
          <a:lstStyle>
            <a:lvl1pPr>
              <a:buNone/>
              <a:defRPr/>
            </a:lvl1pPr>
          </a:lstStyle>
          <a:p>
            <a:r>
              <a:rPr lang="en-US"/>
              <a:t>Click icon to add picture</a:t>
            </a:r>
            <a:endParaRPr dirty="0"/>
          </a:p>
        </p:txBody>
      </p:sp>
      <p:pic>
        <p:nvPicPr>
          <p:cNvPr id="13" name="Picture 12" descr="WFU_Univ_Black_Shield-only.eps"/>
          <p:cNvPicPr>
            <a:picLocks noChangeAspect="1"/>
          </p:cNvPicPr>
          <p:nvPr/>
        </p:nvPicPr>
        <p:blipFill>
          <a:blip r:embed="rId3" cstate="print">
            <a:duotone>
              <a:schemeClr val="accent1">
                <a:shade val="45000"/>
                <a:satMod val="135000"/>
              </a:schemeClr>
              <a:prstClr val="white"/>
            </a:duotone>
            <a:lum bright="35000"/>
            <a:extLst>
              <a:ext uri="{28A0092B-C50C-407E-A947-70E740481C1C}">
                <a14:useLocalDpi xmlns:a14="http://schemas.microsoft.com/office/drawing/2010/main"/>
              </a:ext>
            </a:extLst>
          </a:blip>
          <a:stretch>
            <a:fillRect/>
          </a:stretch>
        </p:blipFill>
        <p:spPr>
          <a:xfrm>
            <a:off x="11291299" y="707766"/>
            <a:ext cx="400692" cy="355191"/>
          </a:xfrm>
          <a:prstGeom prst="rect">
            <a:avLst/>
          </a:prstGeom>
        </p:spPr>
      </p:pic>
    </p:spTree>
    <p:custDataLst>
      <p:tags r:id="rId1"/>
    </p:custDataLst>
    <p:extLst>
      <p:ext uri="{BB962C8B-B14F-4D97-AF65-F5344CB8AC3E}">
        <p14:creationId xmlns:p14="http://schemas.microsoft.com/office/powerpoint/2010/main" val="17135204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7" name="Rectangle 6"/>
          <p:cNvSpPr/>
          <p:nvPr/>
        </p:nvSpPr>
        <p:spPr>
          <a:xfrm>
            <a:off x="11127872" y="282574"/>
            <a:ext cx="675658"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dirty="0">
              <a:solidFill>
                <a:srgbClr val="FFFFFF"/>
              </a:solidFill>
              <a:latin typeface="Franklin Gothic Book"/>
            </a:endParaRPr>
          </a:p>
        </p:txBody>
      </p:sp>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11"/>
          </p:nvPr>
        </p:nvSpPr>
        <p:spPr/>
        <p:txBody>
          <a:bodyPr/>
          <a:lstStyle/>
          <a:p>
            <a:endParaRPr lang="en-US" dirty="0">
              <a:solidFill>
                <a:srgbClr val="000000">
                  <a:lumMod val="65000"/>
                  <a:lumOff val="35000"/>
                </a:srgbClr>
              </a:solidFill>
              <a:latin typeface="Franklin Gothic Book"/>
            </a:endParaRPr>
          </a:p>
        </p:txBody>
      </p:sp>
      <p:sp>
        <p:nvSpPr>
          <p:cNvPr id="6" name="Slide Number Placeholder 5"/>
          <p:cNvSpPr>
            <a:spLocks noGrp="1"/>
          </p:cNvSpPr>
          <p:nvPr>
            <p:ph type="sldNum" sz="quarter" idx="12"/>
          </p:nvPr>
        </p:nvSpPr>
        <p:spPr>
          <a:xfrm>
            <a:off x="11166412" y="6426788"/>
            <a:ext cx="738717" cy="365125"/>
          </a:xfrm>
        </p:spPr>
        <p:txBody>
          <a:bodyPr/>
          <a:lstStyle>
            <a:lvl1pPr>
              <a:defRPr>
                <a:solidFill>
                  <a:schemeClr val="tx1">
                    <a:lumMod val="65000"/>
                    <a:lumOff val="35000"/>
                  </a:schemeClr>
                </a:solidFill>
              </a:defRPr>
            </a:lvl1pPr>
          </a:lstStyle>
          <a:p>
            <a:fld id="{02456A73-CB17-B748-BD2A-A20F5DD59EC7}" type="slidenum">
              <a:rPr lang="en-US" smtClean="0"/>
              <a:pPr/>
              <a:t>‹#›</a:t>
            </a:fld>
            <a:endParaRPr lang="en-US" dirty="0"/>
          </a:p>
        </p:txBody>
      </p:sp>
      <p:sp>
        <p:nvSpPr>
          <p:cNvPr id="10" name="Rectangle 9"/>
          <p:cNvSpPr/>
          <p:nvPr/>
        </p:nvSpPr>
        <p:spPr>
          <a:xfrm>
            <a:off x="10955878" y="282574"/>
            <a:ext cx="121920" cy="16002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dirty="0">
              <a:solidFill>
                <a:srgbClr val="FFFFFF"/>
              </a:solidFill>
              <a:latin typeface="Franklin Gothic Book"/>
            </a:endParaRPr>
          </a:p>
        </p:txBody>
      </p:sp>
      <p:pic>
        <p:nvPicPr>
          <p:cNvPr id="12" name="Picture 11" descr="WFU_Univ_White_Shield-only.eps"/>
          <p:cNvPicPr>
            <a:picLocks noChangeAspect="1"/>
          </p:cNvPicPr>
          <p:nvPr/>
        </p:nvPicPr>
        <p:blipFill>
          <a:blip r:embed="rId3" cstate="print">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11260990" y="1400284"/>
            <a:ext cx="409422" cy="356520"/>
          </a:xfrm>
          <a:prstGeom prst="rect">
            <a:avLst/>
          </a:prstGeom>
        </p:spPr>
      </p:pic>
    </p:spTree>
    <p:custDataLst>
      <p:tags r:id="rId1"/>
    </p:custDataLst>
    <p:extLst>
      <p:ext uri="{BB962C8B-B14F-4D97-AF65-F5344CB8AC3E}">
        <p14:creationId xmlns:p14="http://schemas.microsoft.com/office/powerpoint/2010/main" val="392089837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le and Vertical Text">
    <p:spTree>
      <p:nvGrpSpPr>
        <p:cNvPr id="1" name=""/>
        <p:cNvGrpSpPr/>
        <p:nvPr/>
      </p:nvGrpSpPr>
      <p:grpSpPr>
        <a:xfrm>
          <a:off x="0" y="0"/>
          <a:ext cx="0" cy="0"/>
          <a:chOff x="0" y="0"/>
          <a:chExt cx="0" cy="0"/>
        </a:xfrm>
      </p:grpSpPr>
      <p:sp>
        <p:nvSpPr>
          <p:cNvPr id="7" name="Rectangle 6"/>
          <p:cNvSpPr/>
          <p:nvPr/>
        </p:nvSpPr>
        <p:spPr>
          <a:xfrm>
            <a:off x="11074399" y="282574"/>
            <a:ext cx="729129"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dirty="0">
              <a:solidFill>
                <a:srgbClr val="FFFFFF"/>
              </a:solidFill>
              <a:latin typeface="Franklin Gothic Book"/>
            </a:endParaRPr>
          </a:p>
        </p:txBody>
      </p:sp>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10"/>
          </p:nvPr>
        </p:nvSpPr>
        <p:spPr/>
        <p:txBody>
          <a:bodyPr/>
          <a:lstStyle/>
          <a:p>
            <a:endParaRPr lang="en-US" dirty="0">
              <a:solidFill>
                <a:srgbClr val="000000">
                  <a:lumMod val="65000"/>
                  <a:lumOff val="35000"/>
                </a:srgbClr>
              </a:solidFill>
              <a:latin typeface="Franklin Gothic Book"/>
            </a:endParaRPr>
          </a:p>
        </p:txBody>
      </p:sp>
      <p:sp>
        <p:nvSpPr>
          <p:cNvPr id="5" name="Footer Placeholder 4"/>
          <p:cNvSpPr>
            <a:spLocks noGrp="1"/>
          </p:cNvSpPr>
          <p:nvPr>
            <p:ph type="ftr" sz="quarter" idx="11"/>
          </p:nvPr>
        </p:nvSpPr>
        <p:spPr/>
        <p:txBody>
          <a:bodyPr/>
          <a:lstStyle/>
          <a:p>
            <a:endParaRPr lang="en-US" dirty="0">
              <a:solidFill>
                <a:srgbClr val="000000">
                  <a:lumMod val="65000"/>
                  <a:lumOff val="35000"/>
                </a:srgbClr>
              </a:solidFill>
              <a:latin typeface="Franklin Gothic Book"/>
            </a:endParaRPr>
          </a:p>
        </p:txBody>
      </p:sp>
      <p:sp>
        <p:nvSpPr>
          <p:cNvPr id="6" name="Slide Number Placeholder 5"/>
          <p:cNvSpPr>
            <a:spLocks noGrp="1"/>
          </p:cNvSpPr>
          <p:nvPr>
            <p:ph type="sldNum" sz="quarter" idx="12"/>
          </p:nvPr>
        </p:nvSpPr>
        <p:spPr/>
        <p:txBody>
          <a:bodyPr/>
          <a:lstStyle/>
          <a:p>
            <a:fld id="{02456A73-CB17-B748-BD2A-A20F5DD59EC7}" type="slidenum">
              <a:rPr lang="en-US" smtClean="0">
                <a:solidFill>
                  <a:srgbClr val="FFFFFF"/>
                </a:solidFill>
                <a:latin typeface="Franklin Gothic Book"/>
              </a:rPr>
              <a:pPr/>
              <a:t>‹#›</a:t>
            </a:fld>
            <a:endParaRPr lang="en-US" dirty="0">
              <a:solidFill>
                <a:srgbClr val="FFFFFF"/>
              </a:solidFill>
              <a:latin typeface="Franklin Gothic Book"/>
            </a:endParaRPr>
          </a:p>
        </p:txBody>
      </p:sp>
      <p:pic>
        <p:nvPicPr>
          <p:cNvPr id="12" name="Picture 11" descr="WFU_Univ_White_Shield-only.eps"/>
          <p:cNvPicPr>
            <a:picLocks noChangeAspect="1"/>
          </p:cNvPicPr>
          <p:nvPr/>
        </p:nvPicPr>
        <p:blipFill>
          <a:blip r:embed="rId3" cstate="print">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11219380" y="1400284"/>
            <a:ext cx="383852" cy="356520"/>
          </a:xfrm>
          <a:prstGeom prst="rect">
            <a:avLst/>
          </a:prstGeom>
        </p:spPr>
      </p:pic>
    </p:spTree>
    <p:custDataLst>
      <p:tags r:id="rId1"/>
    </p:custDataLst>
    <p:extLst>
      <p:ext uri="{BB962C8B-B14F-4D97-AF65-F5344CB8AC3E}">
        <p14:creationId xmlns:p14="http://schemas.microsoft.com/office/powerpoint/2010/main" val="377257931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Vertical Title and Text">
    <p:spTree>
      <p:nvGrpSpPr>
        <p:cNvPr id="1" name=""/>
        <p:cNvGrpSpPr/>
        <p:nvPr/>
      </p:nvGrpSpPr>
      <p:grpSpPr>
        <a:xfrm>
          <a:off x="0" y="0"/>
          <a:ext cx="0" cy="0"/>
          <a:chOff x="0" y="0"/>
          <a:chExt cx="0" cy="0"/>
        </a:xfrm>
      </p:grpSpPr>
      <p:sp>
        <p:nvSpPr>
          <p:cNvPr id="10" name="Rectangle 9"/>
          <p:cNvSpPr/>
          <p:nvPr/>
        </p:nvSpPr>
        <p:spPr>
          <a:xfrm>
            <a:off x="10889129" y="282574"/>
            <a:ext cx="914400" cy="3022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dirty="0">
              <a:solidFill>
                <a:srgbClr val="FFFFFF"/>
              </a:solidFill>
              <a:latin typeface="Franklin Gothic Book"/>
            </a:endParaRPr>
          </a:p>
        </p:txBody>
      </p:sp>
      <p:sp>
        <p:nvSpPr>
          <p:cNvPr id="2" name="Vertical Title 1"/>
          <p:cNvSpPr>
            <a:spLocks noGrp="1"/>
          </p:cNvSpPr>
          <p:nvPr>
            <p:ph type="title" orient="vert"/>
          </p:nvPr>
        </p:nvSpPr>
        <p:spPr>
          <a:xfrm>
            <a:off x="10661029" y="954742"/>
            <a:ext cx="908424" cy="5171422"/>
          </a:xfrm>
        </p:spPr>
        <p:txBody>
          <a:bodyPr vert="eaVert" anchor="t" anchorCtr="0"/>
          <a:lstStyle/>
          <a:p>
            <a:r>
              <a:rPr lang="en-US"/>
              <a:t>Click to edit Master title style</a:t>
            </a:r>
            <a:endParaRPr/>
          </a:p>
        </p:txBody>
      </p:sp>
      <p:sp>
        <p:nvSpPr>
          <p:cNvPr id="3" name="Vertical Text Placeholder 2"/>
          <p:cNvSpPr>
            <a:spLocks noGrp="1"/>
          </p:cNvSpPr>
          <p:nvPr>
            <p:ph type="body" orient="vert" idx="1"/>
          </p:nvPr>
        </p:nvSpPr>
        <p:spPr>
          <a:xfrm>
            <a:off x="609600" y="958757"/>
            <a:ext cx="9144000" cy="5184869"/>
          </a:xfrm>
        </p:spPr>
        <p:txBody>
          <a:bodyPr vert="eaVert"/>
          <a:lstStyle>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10"/>
          </p:nvPr>
        </p:nvSpPr>
        <p:spPr/>
        <p:txBody>
          <a:bodyPr/>
          <a:lstStyle/>
          <a:p>
            <a:endParaRPr lang="en-US" dirty="0">
              <a:solidFill>
                <a:srgbClr val="000000">
                  <a:lumMod val="65000"/>
                  <a:lumOff val="35000"/>
                </a:srgbClr>
              </a:solidFill>
              <a:latin typeface="Franklin Gothic Book"/>
            </a:endParaRPr>
          </a:p>
        </p:txBody>
      </p:sp>
      <p:sp>
        <p:nvSpPr>
          <p:cNvPr id="5" name="Footer Placeholder 4"/>
          <p:cNvSpPr>
            <a:spLocks noGrp="1"/>
          </p:cNvSpPr>
          <p:nvPr>
            <p:ph type="ftr" sz="quarter" idx="11"/>
          </p:nvPr>
        </p:nvSpPr>
        <p:spPr/>
        <p:txBody>
          <a:bodyPr/>
          <a:lstStyle/>
          <a:p>
            <a:endParaRPr lang="en-US" dirty="0">
              <a:solidFill>
                <a:srgbClr val="000000">
                  <a:lumMod val="65000"/>
                  <a:lumOff val="35000"/>
                </a:srgbClr>
              </a:solidFill>
              <a:latin typeface="Franklin Gothic Book"/>
            </a:endParaRPr>
          </a:p>
        </p:txBody>
      </p:sp>
      <p:sp>
        <p:nvSpPr>
          <p:cNvPr id="6" name="Slide Number Placeholder 5"/>
          <p:cNvSpPr>
            <a:spLocks noGrp="1"/>
          </p:cNvSpPr>
          <p:nvPr>
            <p:ph type="sldNum" sz="quarter" idx="12"/>
          </p:nvPr>
        </p:nvSpPr>
        <p:spPr/>
        <p:txBody>
          <a:bodyPr/>
          <a:lstStyle/>
          <a:p>
            <a:fld id="{02456A73-CB17-B748-BD2A-A20F5DD59EC7}" type="slidenum">
              <a:rPr lang="en-US" smtClean="0">
                <a:solidFill>
                  <a:srgbClr val="FFFFFF"/>
                </a:solidFill>
                <a:latin typeface="Franklin Gothic Book"/>
              </a:rPr>
              <a:pPr/>
              <a:t>‹#›</a:t>
            </a:fld>
            <a:endParaRPr lang="en-US" dirty="0">
              <a:solidFill>
                <a:srgbClr val="FFFFFF"/>
              </a:solidFill>
              <a:latin typeface="Franklin Gothic Book"/>
            </a:endParaRPr>
          </a:p>
        </p:txBody>
      </p:sp>
      <p:pic>
        <p:nvPicPr>
          <p:cNvPr id="9" name="Picture 8" descr="WFU_Univ_Black_Shield-only.eps"/>
          <p:cNvPicPr>
            <a:picLocks noChangeAspect="1"/>
          </p:cNvPicPr>
          <p:nvPr/>
        </p:nvPicPr>
        <p:blipFill>
          <a:blip r:embed="rId3" cstate="print">
            <a:duotone>
              <a:schemeClr val="accent1">
                <a:shade val="45000"/>
                <a:satMod val="135000"/>
              </a:schemeClr>
              <a:prstClr val="white"/>
            </a:duotone>
            <a:lum bright="35000"/>
            <a:extLst>
              <a:ext uri="{28A0092B-C50C-407E-A947-70E740481C1C}">
                <a14:useLocalDpi xmlns:a14="http://schemas.microsoft.com/office/drawing/2010/main"/>
              </a:ext>
            </a:extLst>
          </a:blip>
          <a:stretch>
            <a:fillRect/>
          </a:stretch>
        </p:blipFill>
        <p:spPr>
          <a:xfrm rot="5400000">
            <a:off x="10328370" y="252420"/>
            <a:ext cx="355191" cy="381425"/>
          </a:xfrm>
          <a:prstGeom prst="rect">
            <a:avLst/>
          </a:prstGeom>
        </p:spPr>
      </p:pic>
    </p:spTree>
    <p:custDataLst>
      <p:tags r:id="rId1"/>
    </p:custDataLst>
    <p:extLst>
      <p:ext uri="{BB962C8B-B14F-4D97-AF65-F5344CB8AC3E}">
        <p14:creationId xmlns:p14="http://schemas.microsoft.com/office/powerpoint/2010/main" val="237199932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1_3 Col Comparison">
    <p:spTree>
      <p:nvGrpSpPr>
        <p:cNvPr id="1" name=""/>
        <p:cNvGrpSpPr/>
        <p:nvPr/>
      </p:nvGrpSpPr>
      <p:grpSpPr>
        <a:xfrm>
          <a:off x="0" y="0"/>
          <a:ext cx="0" cy="0"/>
          <a:chOff x="0" y="0"/>
          <a:chExt cx="0" cy="0"/>
        </a:xfrm>
      </p:grpSpPr>
      <p:sp>
        <p:nvSpPr>
          <p:cNvPr id="10" name="Rectangle 9"/>
          <p:cNvSpPr/>
          <p:nvPr/>
        </p:nvSpPr>
        <p:spPr>
          <a:xfrm>
            <a:off x="10993349" y="282574"/>
            <a:ext cx="81018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dirty="0">
              <a:solidFill>
                <a:srgbClr val="FFFFFF"/>
              </a:solidFill>
              <a:latin typeface="Franklin Gothic Book"/>
            </a:endParaRPr>
          </a:p>
        </p:txBody>
      </p:sp>
      <p:sp>
        <p:nvSpPr>
          <p:cNvPr id="2" name="Title 1"/>
          <p:cNvSpPr>
            <a:spLocks noGrp="1"/>
          </p:cNvSpPr>
          <p:nvPr>
            <p:ph type="title"/>
          </p:nvPr>
        </p:nvSpPr>
        <p:spPr/>
        <p:txBody>
          <a:bodyPr/>
          <a:lstStyle>
            <a:lvl1pPr>
              <a:defRPr/>
            </a:lvl1pPr>
          </a:lstStyle>
          <a:p>
            <a:r>
              <a:rPr lang="en-US"/>
              <a:t>Click to edit Master title style</a:t>
            </a:r>
            <a:endParaRPr/>
          </a:p>
        </p:txBody>
      </p:sp>
      <p:sp>
        <p:nvSpPr>
          <p:cNvPr id="4" name="Content Placeholder 3"/>
          <p:cNvSpPr>
            <a:spLocks noGrp="1"/>
          </p:cNvSpPr>
          <p:nvPr>
            <p:ph sz="half" idx="2"/>
          </p:nvPr>
        </p:nvSpPr>
        <p:spPr>
          <a:xfrm>
            <a:off x="663389" y="2447366"/>
            <a:ext cx="3489735" cy="3678797"/>
          </a:xfrm>
        </p:spPr>
        <p:txBody>
          <a:bodyPr>
            <a:normAutofit/>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6" name="Content Placeholder 5"/>
          <p:cNvSpPr>
            <a:spLocks noGrp="1"/>
          </p:cNvSpPr>
          <p:nvPr>
            <p:ph sz="quarter" idx="4"/>
          </p:nvPr>
        </p:nvSpPr>
        <p:spPr>
          <a:xfrm>
            <a:off x="4335143" y="2447366"/>
            <a:ext cx="3507664" cy="3678797"/>
          </a:xfrm>
        </p:spPr>
        <p:txBody>
          <a:bodyPr>
            <a:normAutofit/>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7" name="Date Placeholder 6"/>
          <p:cNvSpPr>
            <a:spLocks noGrp="1"/>
          </p:cNvSpPr>
          <p:nvPr>
            <p:ph type="dt" sz="half" idx="10"/>
          </p:nvPr>
        </p:nvSpPr>
        <p:spPr/>
        <p:txBody>
          <a:bodyPr/>
          <a:lstStyle/>
          <a:p>
            <a:endParaRPr lang="en-US" dirty="0">
              <a:solidFill>
                <a:srgbClr val="000000">
                  <a:lumMod val="65000"/>
                  <a:lumOff val="35000"/>
                </a:srgbClr>
              </a:solidFill>
              <a:latin typeface="Franklin Gothic Book"/>
            </a:endParaRPr>
          </a:p>
        </p:txBody>
      </p:sp>
      <p:sp>
        <p:nvSpPr>
          <p:cNvPr id="8" name="Footer Placeholder 7"/>
          <p:cNvSpPr>
            <a:spLocks noGrp="1"/>
          </p:cNvSpPr>
          <p:nvPr>
            <p:ph type="ftr" sz="quarter" idx="11"/>
          </p:nvPr>
        </p:nvSpPr>
        <p:spPr/>
        <p:txBody>
          <a:bodyPr/>
          <a:lstStyle/>
          <a:p>
            <a:endParaRPr lang="en-US" dirty="0">
              <a:solidFill>
                <a:srgbClr val="000000">
                  <a:lumMod val="65000"/>
                  <a:lumOff val="35000"/>
                </a:srgbClr>
              </a:solidFill>
              <a:latin typeface="Franklin Gothic Book"/>
            </a:endParaRPr>
          </a:p>
        </p:txBody>
      </p:sp>
      <p:sp>
        <p:nvSpPr>
          <p:cNvPr id="9" name="Slide Number Placeholder 8"/>
          <p:cNvSpPr>
            <a:spLocks noGrp="1"/>
          </p:cNvSpPr>
          <p:nvPr>
            <p:ph type="sldNum" sz="quarter" idx="12"/>
          </p:nvPr>
        </p:nvSpPr>
        <p:spPr/>
        <p:txBody>
          <a:bodyPr/>
          <a:lstStyle/>
          <a:p>
            <a:fld id="{02456A73-CB17-B748-BD2A-A20F5DD59EC7}" type="slidenum">
              <a:rPr lang="en-US" smtClean="0">
                <a:solidFill>
                  <a:srgbClr val="FFFFFF"/>
                </a:solidFill>
                <a:latin typeface="Franklin Gothic Book"/>
              </a:rPr>
              <a:pPr/>
              <a:t>‹#›</a:t>
            </a:fld>
            <a:endParaRPr lang="en-US" dirty="0">
              <a:solidFill>
                <a:srgbClr val="FFFFFF"/>
              </a:solidFill>
              <a:latin typeface="Franklin Gothic Book"/>
            </a:endParaRPr>
          </a:p>
        </p:txBody>
      </p:sp>
      <p:sp>
        <p:nvSpPr>
          <p:cNvPr id="3" name="Text Placeholder 2"/>
          <p:cNvSpPr>
            <a:spLocks noGrp="1"/>
          </p:cNvSpPr>
          <p:nvPr>
            <p:ph type="body" idx="1"/>
          </p:nvPr>
        </p:nvSpPr>
        <p:spPr>
          <a:xfrm>
            <a:off x="663389" y="2070848"/>
            <a:ext cx="3489735" cy="322729"/>
          </a:xfrm>
          <a:prstGeom prst="rect">
            <a:avLst/>
          </a:prstGeom>
          <a:solidFill>
            <a:schemeClr val="accent3"/>
          </a:solidFill>
        </p:spPr>
        <p:txBody>
          <a:bodyPr tIns="0" bIns="0" anchor="ctr" anchorCtr="0">
            <a:noAutofit/>
          </a:bodyPr>
          <a:lstStyle>
            <a:lvl1pPr marL="0" indent="0" algn="ctr">
              <a:spcBef>
                <a:spcPts val="0"/>
              </a:spcBef>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5" name="Text Placeholder 4"/>
          <p:cNvSpPr>
            <a:spLocks noGrp="1"/>
          </p:cNvSpPr>
          <p:nvPr>
            <p:ph type="body" sz="quarter" idx="3"/>
          </p:nvPr>
        </p:nvSpPr>
        <p:spPr>
          <a:xfrm>
            <a:off x="4335143" y="2070848"/>
            <a:ext cx="3507664" cy="322729"/>
          </a:xfrm>
          <a:prstGeom prst="rect">
            <a:avLst/>
          </a:prstGeom>
          <a:solidFill>
            <a:schemeClr val="accent4"/>
          </a:solidFill>
        </p:spPr>
        <p:txBody>
          <a:bodyPr tIns="0" bIns="0" anchor="ctr" anchorCtr="0">
            <a:noAutofit/>
          </a:bodyPr>
          <a:lstStyle>
            <a:lvl1pPr marL="0" indent="0" algn="ctr">
              <a:spcBef>
                <a:spcPts val="0"/>
              </a:spcBef>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3" name="Content Placeholder 3"/>
          <p:cNvSpPr>
            <a:spLocks noGrp="1"/>
          </p:cNvSpPr>
          <p:nvPr>
            <p:ph sz="half" idx="13"/>
          </p:nvPr>
        </p:nvSpPr>
        <p:spPr>
          <a:xfrm>
            <a:off x="8042652" y="2447366"/>
            <a:ext cx="3507664" cy="3678797"/>
          </a:xfrm>
        </p:spPr>
        <p:txBody>
          <a:bodyPr>
            <a:normAutofit/>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14" name="Text Placeholder 2"/>
          <p:cNvSpPr>
            <a:spLocks noGrp="1"/>
          </p:cNvSpPr>
          <p:nvPr>
            <p:ph type="body" idx="14"/>
          </p:nvPr>
        </p:nvSpPr>
        <p:spPr>
          <a:xfrm>
            <a:off x="8042652" y="2070848"/>
            <a:ext cx="3507664" cy="322729"/>
          </a:xfrm>
          <a:prstGeom prst="rect">
            <a:avLst/>
          </a:prstGeom>
          <a:solidFill>
            <a:schemeClr val="accent2"/>
          </a:solidFill>
        </p:spPr>
        <p:txBody>
          <a:bodyPr tIns="0" bIns="0" anchor="ctr" anchorCtr="0">
            <a:noAutofit/>
          </a:bodyPr>
          <a:lstStyle>
            <a:lvl1pPr marL="0" indent="0" algn="ctr">
              <a:spcBef>
                <a:spcPts val="0"/>
              </a:spcBef>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pic>
        <p:nvPicPr>
          <p:cNvPr id="16" name="Picture 15" descr="WFU_Univ_White_Shield-only.eps"/>
          <p:cNvPicPr>
            <a:picLocks noChangeAspect="1"/>
          </p:cNvPicPr>
          <p:nvPr/>
        </p:nvPicPr>
        <p:blipFill>
          <a:blip r:embed="rId3" cstate="print">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11198830" y="1400284"/>
            <a:ext cx="386577" cy="356520"/>
          </a:xfrm>
          <a:prstGeom prst="rect">
            <a:avLst/>
          </a:prstGeom>
        </p:spPr>
      </p:pic>
    </p:spTree>
    <p:custDataLst>
      <p:tags r:id="rId1"/>
    </p:custDataLst>
    <p:extLst>
      <p:ext uri="{BB962C8B-B14F-4D97-AF65-F5344CB8AC3E}">
        <p14:creationId xmlns:p14="http://schemas.microsoft.com/office/powerpoint/2010/main" val="191264912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2_3 Col Comparison">
    <p:spTree>
      <p:nvGrpSpPr>
        <p:cNvPr id="1" name=""/>
        <p:cNvGrpSpPr/>
        <p:nvPr/>
      </p:nvGrpSpPr>
      <p:grpSpPr>
        <a:xfrm>
          <a:off x="0" y="0"/>
          <a:ext cx="0" cy="0"/>
          <a:chOff x="0" y="0"/>
          <a:chExt cx="0" cy="0"/>
        </a:xfrm>
      </p:grpSpPr>
      <p:sp>
        <p:nvSpPr>
          <p:cNvPr id="10" name="Rectangle 9"/>
          <p:cNvSpPr/>
          <p:nvPr/>
        </p:nvSpPr>
        <p:spPr>
          <a:xfrm>
            <a:off x="10993347" y="282574"/>
            <a:ext cx="810181"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dirty="0">
              <a:solidFill>
                <a:srgbClr val="FFFFFF"/>
              </a:solidFill>
              <a:latin typeface="Franklin Gothic Book"/>
            </a:endParaRPr>
          </a:p>
        </p:txBody>
      </p:sp>
      <p:sp>
        <p:nvSpPr>
          <p:cNvPr id="2" name="Title 1"/>
          <p:cNvSpPr>
            <a:spLocks noGrp="1"/>
          </p:cNvSpPr>
          <p:nvPr>
            <p:ph type="title"/>
          </p:nvPr>
        </p:nvSpPr>
        <p:spPr/>
        <p:txBody>
          <a:bodyPr/>
          <a:lstStyle>
            <a:lvl1pPr>
              <a:defRPr/>
            </a:lvl1pPr>
          </a:lstStyle>
          <a:p>
            <a:r>
              <a:rPr lang="en-US"/>
              <a:t>Click to edit Master title style</a:t>
            </a:r>
            <a:endParaRPr/>
          </a:p>
        </p:txBody>
      </p:sp>
      <p:sp>
        <p:nvSpPr>
          <p:cNvPr id="4" name="Content Placeholder 3"/>
          <p:cNvSpPr>
            <a:spLocks noGrp="1"/>
          </p:cNvSpPr>
          <p:nvPr>
            <p:ph sz="half" idx="2"/>
          </p:nvPr>
        </p:nvSpPr>
        <p:spPr>
          <a:xfrm>
            <a:off x="663389" y="2447366"/>
            <a:ext cx="3489735" cy="3678797"/>
          </a:xfrm>
        </p:spPr>
        <p:txBody>
          <a:bodyPr>
            <a:normAutofit/>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6" name="Content Placeholder 5"/>
          <p:cNvSpPr>
            <a:spLocks noGrp="1"/>
          </p:cNvSpPr>
          <p:nvPr>
            <p:ph sz="quarter" idx="4"/>
          </p:nvPr>
        </p:nvSpPr>
        <p:spPr>
          <a:xfrm>
            <a:off x="4335143" y="2447366"/>
            <a:ext cx="3507664" cy="3678797"/>
          </a:xfrm>
        </p:spPr>
        <p:txBody>
          <a:bodyPr>
            <a:normAutofit/>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7" name="Date Placeholder 6"/>
          <p:cNvSpPr>
            <a:spLocks noGrp="1"/>
          </p:cNvSpPr>
          <p:nvPr>
            <p:ph type="dt" sz="half" idx="10"/>
          </p:nvPr>
        </p:nvSpPr>
        <p:spPr/>
        <p:txBody>
          <a:bodyPr/>
          <a:lstStyle/>
          <a:p>
            <a:endParaRPr lang="en-US" dirty="0">
              <a:solidFill>
                <a:srgbClr val="000000">
                  <a:lumMod val="65000"/>
                  <a:lumOff val="35000"/>
                </a:srgbClr>
              </a:solidFill>
              <a:latin typeface="Franklin Gothic Book"/>
            </a:endParaRPr>
          </a:p>
        </p:txBody>
      </p:sp>
      <p:sp>
        <p:nvSpPr>
          <p:cNvPr id="8" name="Footer Placeholder 7"/>
          <p:cNvSpPr>
            <a:spLocks noGrp="1"/>
          </p:cNvSpPr>
          <p:nvPr>
            <p:ph type="ftr" sz="quarter" idx="11"/>
          </p:nvPr>
        </p:nvSpPr>
        <p:spPr/>
        <p:txBody>
          <a:bodyPr/>
          <a:lstStyle/>
          <a:p>
            <a:endParaRPr lang="en-US" dirty="0">
              <a:solidFill>
                <a:srgbClr val="000000">
                  <a:lumMod val="65000"/>
                  <a:lumOff val="35000"/>
                </a:srgbClr>
              </a:solidFill>
              <a:latin typeface="Franklin Gothic Book"/>
            </a:endParaRPr>
          </a:p>
        </p:txBody>
      </p:sp>
      <p:sp>
        <p:nvSpPr>
          <p:cNvPr id="9" name="Slide Number Placeholder 8"/>
          <p:cNvSpPr>
            <a:spLocks noGrp="1"/>
          </p:cNvSpPr>
          <p:nvPr>
            <p:ph type="sldNum" sz="quarter" idx="12"/>
          </p:nvPr>
        </p:nvSpPr>
        <p:spPr/>
        <p:txBody>
          <a:bodyPr/>
          <a:lstStyle/>
          <a:p>
            <a:fld id="{02456A73-CB17-B748-BD2A-A20F5DD59EC7}" type="slidenum">
              <a:rPr lang="en-US" smtClean="0">
                <a:solidFill>
                  <a:srgbClr val="FFFFFF"/>
                </a:solidFill>
                <a:latin typeface="Franklin Gothic Book"/>
              </a:rPr>
              <a:pPr/>
              <a:t>‹#›</a:t>
            </a:fld>
            <a:endParaRPr lang="en-US" dirty="0">
              <a:solidFill>
                <a:srgbClr val="FFFFFF"/>
              </a:solidFill>
              <a:latin typeface="Franklin Gothic Book"/>
            </a:endParaRPr>
          </a:p>
        </p:txBody>
      </p:sp>
      <p:sp>
        <p:nvSpPr>
          <p:cNvPr id="3" name="Text Placeholder 2"/>
          <p:cNvSpPr>
            <a:spLocks noGrp="1"/>
          </p:cNvSpPr>
          <p:nvPr>
            <p:ph type="body" idx="1"/>
          </p:nvPr>
        </p:nvSpPr>
        <p:spPr>
          <a:xfrm>
            <a:off x="663389" y="2070848"/>
            <a:ext cx="3489735" cy="322729"/>
          </a:xfrm>
          <a:prstGeom prst="rect">
            <a:avLst/>
          </a:prstGeom>
          <a:solidFill>
            <a:schemeClr val="accent3"/>
          </a:solidFill>
        </p:spPr>
        <p:txBody>
          <a:bodyPr tIns="0" bIns="0" anchor="ctr" anchorCtr="0">
            <a:noAutofit/>
          </a:bodyPr>
          <a:lstStyle>
            <a:lvl1pPr marL="0" indent="0" algn="ctr">
              <a:spcBef>
                <a:spcPts val="0"/>
              </a:spcBef>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5" name="Text Placeholder 4"/>
          <p:cNvSpPr>
            <a:spLocks noGrp="1"/>
          </p:cNvSpPr>
          <p:nvPr>
            <p:ph type="body" sz="quarter" idx="3"/>
          </p:nvPr>
        </p:nvSpPr>
        <p:spPr>
          <a:xfrm>
            <a:off x="4335143" y="2070848"/>
            <a:ext cx="3507664" cy="322729"/>
          </a:xfrm>
          <a:prstGeom prst="rect">
            <a:avLst/>
          </a:prstGeom>
          <a:solidFill>
            <a:schemeClr val="accent4"/>
          </a:solidFill>
        </p:spPr>
        <p:txBody>
          <a:bodyPr tIns="0" bIns="0" anchor="ctr" anchorCtr="0">
            <a:noAutofit/>
          </a:bodyPr>
          <a:lstStyle>
            <a:lvl1pPr marL="0" indent="0" algn="ctr">
              <a:spcBef>
                <a:spcPts val="0"/>
              </a:spcBef>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3" name="Content Placeholder 3"/>
          <p:cNvSpPr>
            <a:spLocks noGrp="1"/>
          </p:cNvSpPr>
          <p:nvPr>
            <p:ph sz="half" idx="13"/>
          </p:nvPr>
        </p:nvSpPr>
        <p:spPr>
          <a:xfrm>
            <a:off x="8042652" y="2447366"/>
            <a:ext cx="3507664" cy="3678797"/>
          </a:xfrm>
        </p:spPr>
        <p:txBody>
          <a:bodyPr>
            <a:normAutofit/>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14" name="Text Placeholder 2"/>
          <p:cNvSpPr>
            <a:spLocks noGrp="1"/>
          </p:cNvSpPr>
          <p:nvPr>
            <p:ph type="body" idx="14"/>
          </p:nvPr>
        </p:nvSpPr>
        <p:spPr>
          <a:xfrm>
            <a:off x="8042652" y="2070848"/>
            <a:ext cx="3507664" cy="322729"/>
          </a:xfrm>
          <a:prstGeom prst="rect">
            <a:avLst/>
          </a:prstGeom>
          <a:solidFill>
            <a:schemeClr val="accent2"/>
          </a:solidFill>
        </p:spPr>
        <p:txBody>
          <a:bodyPr tIns="0" bIns="0" anchor="ctr" anchorCtr="0">
            <a:noAutofit/>
          </a:bodyPr>
          <a:lstStyle>
            <a:lvl1pPr marL="0" indent="0" algn="ctr">
              <a:spcBef>
                <a:spcPts val="0"/>
              </a:spcBef>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pic>
        <p:nvPicPr>
          <p:cNvPr id="16" name="Picture 15" descr="WFU_Univ_White_Shield-only.eps"/>
          <p:cNvPicPr>
            <a:picLocks noChangeAspect="1"/>
          </p:cNvPicPr>
          <p:nvPr userDrawn="1"/>
        </p:nvPicPr>
        <p:blipFill>
          <a:blip r:embed="rId3" cstate="print">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11198830" y="1400284"/>
            <a:ext cx="386577" cy="356520"/>
          </a:xfrm>
          <a:prstGeom prst="rect">
            <a:avLst/>
          </a:prstGeom>
        </p:spPr>
      </p:pic>
    </p:spTree>
    <p:custDataLst>
      <p:tags r:id="rId1"/>
    </p:custDataLst>
    <p:extLst>
      <p:ext uri="{BB962C8B-B14F-4D97-AF65-F5344CB8AC3E}">
        <p14:creationId xmlns:p14="http://schemas.microsoft.com/office/powerpoint/2010/main" val="182791098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7814"/>
            <a:ext cx="10972800" cy="1139825"/>
          </a:xfrm>
        </p:spPr>
        <p:txBody>
          <a:bodyPr/>
          <a:lstStyle/>
          <a:p>
            <a:r>
              <a:rPr lang="en-US"/>
              <a:t>Click to edit Master title style</a:t>
            </a:r>
          </a:p>
        </p:txBody>
      </p:sp>
      <p:sp>
        <p:nvSpPr>
          <p:cNvPr id="3" name="Text Placeholder 2"/>
          <p:cNvSpPr>
            <a:spLocks noGrp="1"/>
          </p:cNvSpPr>
          <p:nvPr>
            <p:ph type="body" sz="half" idx="1"/>
          </p:nvPr>
        </p:nvSpPr>
        <p:spPr>
          <a:xfrm>
            <a:off x="609600" y="1600201"/>
            <a:ext cx="5384800" cy="45307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6197600" y="1600201"/>
            <a:ext cx="5384800" cy="218916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6197600" y="3941763"/>
            <a:ext cx="5384800" cy="21891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5"/>
          <p:cNvSpPr>
            <a:spLocks noGrp="1"/>
          </p:cNvSpPr>
          <p:nvPr>
            <p:ph type="dt" sz="half" idx="10"/>
          </p:nvPr>
        </p:nvSpPr>
        <p:spPr>
          <a:xfrm>
            <a:off x="609600" y="6243638"/>
            <a:ext cx="2844800" cy="457200"/>
          </a:xfrm>
          <a:prstGeom prst="rect">
            <a:avLst/>
          </a:prstGeom>
        </p:spPr>
        <p:txBody>
          <a:bodyPr/>
          <a:lstStyle>
            <a:lvl1pPr>
              <a:defRPr/>
            </a:lvl1pPr>
          </a:lstStyle>
          <a:p>
            <a:endParaRPr lang="en-US" altLang="en-US" dirty="0"/>
          </a:p>
        </p:txBody>
      </p:sp>
      <p:sp>
        <p:nvSpPr>
          <p:cNvPr id="7" name="Footer Placeholder 6"/>
          <p:cNvSpPr>
            <a:spLocks noGrp="1"/>
          </p:cNvSpPr>
          <p:nvPr>
            <p:ph type="ftr" sz="quarter" idx="11"/>
          </p:nvPr>
        </p:nvSpPr>
        <p:spPr>
          <a:xfrm>
            <a:off x="4165600" y="6248400"/>
            <a:ext cx="3860800" cy="457200"/>
          </a:xfrm>
          <a:prstGeom prst="rect">
            <a:avLst/>
          </a:prstGeom>
        </p:spPr>
        <p:txBody>
          <a:bodyPr/>
          <a:lstStyle>
            <a:lvl1pPr>
              <a:defRPr/>
            </a:lvl1pPr>
          </a:lstStyle>
          <a:p>
            <a:endParaRPr lang="en-US" altLang="en-US" dirty="0"/>
          </a:p>
        </p:txBody>
      </p:sp>
      <p:sp>
        <p:nvSpPr>
          <p:cNvPr id="8" name="Slide Number Placeholder 7"/>
          <p:cNvSpPr>
            <a:spLocks noGrp="1"/>
          </p:cNvSpPr>
          <p:nvPr>
            <p:ph type="sldNum" sz="quarter" idx="12"/>
          </p:nvPr>
        </p:nvSpPr>
        <p:spPr>
          <a:xfrm>
            <a:off x="8737600" y="6243638"/>
            <a:ext cx="2844800" cy="457200"/>
          </a:xfrm>
          <a:prstGeom prst="rect">
            <a:avLst/>
          </a:prstGeom>
        </p:spPr>
        <p:txBody>
          <a:bodyPr/>
          <a:lstStyle>
            <a:lvl1pPr>
              <a:defRPr/>
            </a:lvl1pPr>
          </a:lstStyle>
          <a:p>
            <a:fld id="{B259E7BA-40A6-4089-A8B6-09F1304A2F69}" type="slidenum">
              <a:rPr lang="en-US" altLang="en-US"/>
              <a:pPr/>
              <a:t>‹#›</a:t>
            </a:fld>
            <a:endParaRPr lang="en-US" altLang="en-US" dirty="0"/>
          </a:p>
        </p:txBody>
      </p:sp>
    </p:spTree>
    <p:custDataLst>
      <p:tags r:id="rId1"/>
    </p:custDataLst>
    <p:extLst>
      <p:ext uri="{BB962C8B-B14F-4D97-AF65-F5344CB8AC3E}">
        <p14:creationId xmlns:p14="http://schemas.microsoft.com/office/powerpoint/2010/main" val="3636200745"/>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Content, Alt.">
    <p:spTree>
      <p:nvGrpSpPr>
        <p:cNvPr id="1" name=""/>
        <p:cNvGrpSpPr/>
        <p:nvPr/>
      </p:nvGrpSpPr>
      <p:grpSpPr>
        <a:xfrm>
          <a:off x="0" y="0"/>
          <a:ext cx="0" cy="0"/>
          <a:chOff x="0" y="0"/>
          <a:chExt cx="0" cy="0"/>
        </a:xfrm>
      </p:grpSpPr>
      <p:sp>
        <p:nvSpPr>
          <p:cNvPr id="7" name="Rectangle 6"/>
          <p:cNvSpPr/>
          <p:nvPr/>
        </p:nvSpPr>
        <p:spPr>
          <a:xfrm>
            <a:off x="11074399" y="282574"/>
            <a:ext cx="729129"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dirty="0">
              <a:solidFill>
                <a:srgbClr val="FFFFFF"/>
              </a:solidFill>
              <a:latin typeface="Franklin Gothic Book"/>
            </a:endParaRPr>
          </a:p>
        </p:txBody>
      </p:sp>
      <p:sp>
        <p:nvSpPr>
          <p:cNvPr id="2" name="Title 1"/>
          <p:cNvSpPr>
            <a:spLocks noGrp="1"/>
          </p:cNvSpPr>
          <p:nvPr>
            <p:ph type="title"/>
          </p:nvPr>
        </p:nvSpPr>
        <p:spPr>
          <a:xfrm>
            <a:off x="664633" y="134471"/>
            <a:ext cx="10075084" cy="995082"/>
          </a:xfrm>
        </p:spPr>
        <p:txBody>
          <a:bodyPr anchor="b" anchorCtr="0"/>
          <a:lstStyle/>
          <a:p>
            <a:r>
              <a:rPr lang="en-US"/>
              <a:t>Click to edit Master title style</a:t>
            </a:r>
            <a:endParaRPr/>
          </a:p>
        </p:txBody>
      </p:sp>
      <p:sp>
        <p:nvSpPr>
          <p:cNvPr id="3" name="Content Placeholder 2"/>
          <p:cNvSpPr>
            <a:spLocks noGrp="1"/>
          </p:cNvSpPr>
          <p:nvPr>
            <p:ph idx="1"/>
          </p:nvPr>
        </p:nvSpPr>
        <p:spPr/>
        <p:txBody>
          <a:bodyPr/>
          <a:lstStyle>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10"/>
          </p:nvPr>
        </p:nvSpPr>
        <p:spPr/>
        <p:txBody>
          <a:bodyPr/>
          <a:lstStyle/>
          <a:p>
            <a:endParaRPr lang="en-US" dirty="0">
              <a:solidFill>
                <a:srgbClr val="000000">
                  <a:lumMod val="65000"/>
                  <a:lumOff val="35000"/>
                </a:srgbClr>
              </a:solidFill>
            </a:endParaRPr>
          </a:p>
        </p:txBody>
      </p:sp>
      <p:sp>
        <p:nvSpPr>
          <p:cNvPr id="5" name="Footer Placeholder 4"/>
          <p:cNvSpPr>
            <a:spLocks noGrp="1"/>
          </p:cNvSpPr>
          <p:nvPr>
            <p:ph type="ftr" sz="quarter" idx="11"/>
          </p:nvPr>
        </p:nvSpPr>
        <p:spPr/>
        <p:txBody>
          <a:bodyPr/>
          <a:lstStyle/>
          <a:p>
            <a:endParaRPr lang="en-US" dirty="0">
              <a:solidFill>
                <a:srgbClr val="000000">
                  <a:lumMod val="65000"/>
                  <a:lumOff val="35000"/>
                </a:srgbClr>
              </a:solidFill>
              <a:latin typeface="Franklin Gothic Book"/>
            </a:endParaRPr>
          </a:p>
        </p:txBody>
      </p:sp>
      <p:sp>
        <p:nvSpPr>
          <p:cNvPr id="6" name="Slide Number Placeholder 5"/>
          <p:cNvSpPr>
            <a:spLocks noGrp="1"/>
          </p:cNvSpPr>
          <p:nvPr>
            <p:ph type="sldNum" sz="quarter" idx="12"/>
          </p:nvPr>
        </p:nvSpPr>
        <p:spPr/>
        <p:txBody>
          <a:bodyPr/>
          <a:lstStyle/>
          <a:p>
            <a:fld id="{02456A73-CB17-B748-BD2A-A20F5DD59EC7}" type="slidenum">
              <a:rPr lang="en-US" smtClean="0">
                <a:solidFill>
                  <a:srgbClr val="FFFFFF"/>
                </a:solidFill>
                <a:latin typeface="Franklin Gothic Book"/>
              </a:rPr>
              <a:pPr/>
              <a:t>‹#›</a:t>
            </a:fld>
            <a:endParaRPr lang="en-US" dirty="0">
              <a:solidFill>
                <a:srgbClr val="FFFFFF"/>
              </a:solidFill>
              <a:latin typeface="Franklin Gothic Book"/>
            </a:endParaRPr>
          </a:p>
        </p:txBody>
      </p:sp>
      <p:sp>
        <p:nvSpPr>
          <p:cNvPr id="10" name="Text Placeholder 3"/>
          <p:cNvSpPr>
            <a:spLocks noGrp="1"/>
          </p:cNvSpPr>
          <p:nvPr>
            <p:ph type="body" sz="half" idx="2"/>
          </p:nvPr>
        </p:nvSpPr>
        <p:spPr>
          <a:xfrm>
            <a:off x="664691" y="1129553"/>
            <a:ext cx="10078613" cy="774700"/>
          </a:xfrm>
        </p:spPr>
        <p:txBody>
          <a:bodyPr vert="horz" lIns="91440" tIns="45720" rIns="91440" bIns="45720" rtlCol="0" anchor="t" anchorCtr="0">
            <a:noAutofit/>
          </a:bodyPr>
          <a:lstStyle>
            <a:lvl1pPr marL="0" indent="0">
              <a:buNone/>
              <a:defRPr kumimoji="0" sz="2400" b="0" i="0" u="none" strike="noStrike" kern="1200" cap="none" spc="0" normalizeH="0" baseline="0">
                <a:ln>
                  <a:noFill/>
                </a:ln>
                <a:solidFill>
                  <a:schemeClr val="accent3"/>
                </a:solidFill>
                <a:effectLst/>
                <a:uLnTx/>
                <a:uFillTx/>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a:t>Edit Master text styles</a:t>
            </a:r>
          </a:p>
        </p:txBody>
      </p:sp>
      <p:pic>
        <p:nvPicPr>
          <p:cNvPr id="14" name="Picture 13" descr="WFU_Univ_White_Shield-only.eps"/>
          <p:cNvPicPr>
            <a:picLocks noChangeAspect="1"/>
          </p:cNvPicPr>
          <p:nvPr/>
        </p:nvPicPr>
        <p:blipFill>
          <a:blip r:embed="rId3" cstate="print">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11250201" y="1400284"/>
            <a:ext cx="431515" cy="356520"/>
          </a:xfrm>
          <a:prstGeom prst="rect">
            <a:avLst/>
          </a:prstGeom>
        </p:spPr>
      </p:pic>
    </p:spTree>
    <p:custDataLst>
      <p:tags r:id="rId1"/>
    </p:custDataLst>
    <p:extLst>
      <p:ext uri="{BB962C8B-B14F-4D97-AF65-F5344CB8AC3E}">
        <p14:creationId xmlns:p14="http://schemas.microsoft.com/office/powerpoint/2010/main" val="17018442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Slide with 2 Pictures">
    <p:spTree>
      <p:nvGrpSpPr>
        <p:cNvPr id="1" name=""/>
        <p:cNvGrpSpPr/>
        <p:nvPr/>
      </p:nvGrpSpPr>
      <p:grpSpPr>
        <a:xfrm>
          <a:off x="0" y="0"/>
          <a:ext cx="0" cy="0"/>
          <a:chOff x="0" y="0"/>
          <a:chExt cx="0" cy="0"/>
        </a:xfrm>
      </p:grpSpPr>
      <p:sp>
        <p:nvSpPr>
          <p:cNvPr id="2" name="Title 1"/>
          <p:cNvSpPr>
            <a:spLocks noGrp="1"/>
          </p:cNvSpPr>
          <p:nvPr>
            <p:ph type="ctrTitle"/>
          </p:nvPr>
        </p:nvSpPr>
        <p:spPr>
          <a:xfrm>
            <a:off x="6400800" y="4624668"/>
            <a:ext cx="5384800" cy="933450"/>
          </a:xfrm>
        </p:spPr>
        <p:txBody>
          <a:bodyPr>
            <a:normAutofit/>
          </a:bodyPr>
          <a:lstStyle>
            <a:lvl1pPr>
              <a:defRPr sz="2800"/>
            </a:lvl1pPr>
          </a:lstStyle>
          <a:p>
            <a:r>
              <a:rPr lang="en-US"/>
              <a:t>Click to edit Master title style</a:t>
            </a:r>
            <a:endParaRPr/>
          </a:p>
        </p:txBody>
      </p:sp>
      <p:sp>
        <p:nvSpPr>
          <p:cNvPr id="3" name="Subtitle 2"/>
          <p:cNvSpPr>
            <a:spLocks noGrp="1"/>
          </p:cNvSpPr>
          <p:nvPr>
            <p:ph type="subTitle" idx="1"/>
          </p:nvPr>
        </p:nvSpPr>
        <p:spPr>
          <a:xfrm>
            <a:off x="6400800" y="5562600"/>
            <a:ext cx="5384800" cy="748553"/>
          </a:xfrm>
        </p:spPr>
        <p:txBody>
          <a:bodyPr>
            <a:normAutofit/>
          </a:bodyPr>
          <a:lstStyle>
            <a:lvl1pPr marL="0" indent="0" algn="l">
              <a:spcBef>
                <a:spcPts val="300"/>
              </a:spcBef>
              <a:buNone/>
              <a:defRPr sz="14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4" name="Date Placeholder 3"/>
          <p:cNvSpPr>
            <a:spLocks noGrp="1"/>
          </p:cNvSpPr>
          <p:nvPr>
            <p:ph type="dt" sz="half" idx="10"/>
          </p:nvPr>
        </p:nvSpPr>
        <p:spPr>
          <a:xfrm>
            <a:off x="6400801" y="6425641"/>
            <a:ext cx="1643529" cy="365125"/>
          </a:xfrm>
        </p:spPr>
        <p:txBody>
          <a:bodyPr/>
          <a:lstStyle>
            <a:lvl1pPr algn="l">
              <a:defRPr/>
            </a:lvl1pPr>
          </a:lstStyle>
          <a:p>
            <a:endParaRPr lang="en-US" dirty="0">
              <a:solidFill>
                <a:srgbClr val="000000">
                  <a:lumMod val="65000"/>
                  <a:lumOff val="35000"/>
                </a:srgbClr>
              </a:solidFill>
              <a:latin typeface="Franklin Gothic Book"/>
            </a:endParaRPr>
          </a:p>
        </p:txBody>
      </p:sp>
      <p:sp>
        <p:nvSpPr>
          <p:cNvPr id="5" name="Footer Placeholder 4"/>
          <p:cNvSpPr>
            <a:spLocks noGrp="1"/>
          </p:cNvSpPr>
          <p:nvPr>
            <p:ph type="ftr" sz="quarter" idx="11"/>
          </p:nvPr>
        </p:nvSpPr>
        <p:spPr>
          <a:xfrm>
            <a:off x="8414871" y="6425641"/>
            <a:ext cx="3490259" cy="365125"/>
          </a:xfrm>
        </p:spPr>
        <p:txBody>
          <a:bodyPr/>
          <a:lstStyle>
            <a:lvl1pPr algn="r">
              <a:defRPr/>
            </a:lvl1pPr>
          </a:lstStyle>
          <a:p>
            <a:endParaRPr lang="en-US" dirty="0">
              <a:solidFill>
                <a:srgbClr val="000000">
                  <a:lumMod val="65000"/>
                  <a:lumOff val="35000"/>
                </a:srgbClr>
              </a:solidFill>
            </a:endParaRPr>
          </a:p>
        </p:txBody>
      </p:sp>
      <p:sp>
        <p:nvSpPr>
          <p:cNvPr id="7" name="Rectangle 6"/>
          <p:cNvSpPr/>
          <p:nvPr/>
        </p:nvSpPr>
        <p:spPr>
          <a:xfrm>
            <a:off x="376767" y="228600"/>
            <a:ext cx="5647267" cy="4187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dirty="0">
              <a:solidFill>
                <a:srgbClr val="FFFFFF"/>
              </a:solidFill>
              <a:latin typeface="Franklin Gothic Book"/>
            </a:endParaRPr>
          </a:p>
        </p:txBody>
      </p:sp>
      <p:sp>
        <p:nvSpPr>
          <p:cNvPr id="8" name="Rectangle 7"/>
          <p:cNvSpPr/>
          <p:nvPr/>
        </p:nvSpPr>
        <p:spPr>
          <a:xfrm>
            <a:off x="9069917" y="228600"/>
            <a:ext cx="2743200" cy="20391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dirty="0">
              <a:solidFill>
                <a:srgbClr val="FFFFFF"/>
              </a:solidFill>
              <a:latin typeface="Franklin Gothic Book"/>
            </a:endParaRPr>
          </a:p>
        </p:txBody>
      </p:sp>
      <p:sp>
        <p:nvSpPr>
          <p:cNvPr id="10" name="Rectangle 9"/>
          <p:cNvSpPr/>
          <p:nvPr/>
        </p:nvSpPr>
        <p:spPr>
          <a:xfrm>
            <a:off x="6165851" y="2377440"/>
            <a:ext cx="2743200" cy="20391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dirty="0">
              <a:solidFill>
                <a:srgbClr val="FFFFFF"/>
              </a:solidFill>
              <a:latin typeface="Franklin Gothic Book"/>
            </a:endParaRPr>
          </a:p>
        </p:txBody>
      </p:sp>
      <p:sp>
        <p:nvSpPr>
          <p:cNvPr id="13" name="Picture Placeholder 12"/>
          <p:cNvSpPr>
            <a:spLocks noGrp="1"/>
          </p:cNvSpPr>
          <p:nvPr>
            <p:ph type="pic" sz="quarter" idx="12"/>
          </p:nvPr>
        </p:nvSpPr>
        <p:spPr>
          <a:xfrm>
            <a:off x="6165851" y="228600"/>
            <a:ext cx="2743200" cy="2039112"/>
          </a:xfrm>
        </p:spPr>
        <p:txBody>
          <a:bodyPr/>
          <a:lstStyle>
            <a:lvl1pPr>
              <a:buNone/>
              <a:defRPr/>
            </a:lvl1pPr>
          </a:lstStyle>
          <a:p>
            <a:r>
              <a:rPr lang="en-US"/>
              <a:t>Click icon to add picture</a:t>
            </a:r>
            <a:endParaRPr dirty="0"/>
          </a:p>
        </p:txBody>
      </p:sp>
      <p:sp>
        <p:nvSpPr>
          <p:cNvPr id="14" name="Picture Placeholder 12"/>
          <p:cNvSpPr>
            <a:spLocks noGrp="1"/>
          </p:cNvSpPr>
          <p:nvPr>
            <p:ph type="pic" sz="quarter" idx="13"/>
          </p:nvPr>
        </p:nvSpPr>
        <p:spPr>
          <a:xfrm>
            <a:off x="9069917" y="2377440"/>
            <a:ext cx="2743200" cy="2039112"/>
          </a:xfrm>
        </p:spPr>
        <p:txBody>
          <a:bodyPr/>
          <a:lstStyle>
            <a:lvl1pPr>
              <a:buNone/>
              <a:defRPr/>
            </a:lvl1pPr>
          </a:lstStyle>
          <a:p>
            <a:r>
              <a:rPr lang="en-US"/>
              <a:t>Click icon to add picture</a:t>
            </a:r>
            <a:endParaRPr dirty="0"/>
          </a:p>
        </p:txBody>
      </p:sp>
      <p:sp>
        <p:nvSpPr>
          <p:cNvPr id="16" name="Text Placeholder 3"/>
          <p:cNvSpPr>
            <a:spLocks noGrp="1"/>
          </p:cNvSpPr>
          <p:nvPr>
            <p:ph type="body" sz="half" idx="2"/>
          </p:nvPr>
        </p:nvSpPr>
        <p:spPr>
          <a:xfrm>
            <a:off x="1143000" y="1779495"/>
            <a:ext cx="4114800" cy="2040905"/>
          </a:xfrm>
        </p:spPr>
        <p:txBody>
          <a:bodyPr lIns="45720" tIns="45720" rIns="45720" anchor="t">
            <a:noAutofit/>
          </a:bodyPr>
          <a:lstStyle>
            <a:lvl1pPr marL="0" indent="0" algn="ctr">
              <a:spcBef>
                <a:spcPts val="600"/>
              </a:spcBef>
              <a:buNone/>
              <a:defRPr sz="4600">
                <a:solidFill>
                  <a:schemeClr val="bg1"/>
                </a:solidFill>
              </a:defRPr>
            </a:lvl1pPr>
            <a:lvl2pPr>
              <a:defRPr sz="1200"/>
            </a:lvl2pPr>
            <a:lvl3pPr>
              <a:defRPr sz="1000"/>
            </a:lvl3pPr>
            <a:lvl4pPr>
              <a:defRPr sz="900"/>
            </a:lvl4pPr>
            <a:lvl5pPr>
              <a:defRPr sz="900"/>
            </a:lvl5pPr>
          </a:lstStyle>
          <a:p>
            <a:pPr lvl="0" eaLnBrk="1" latinLnBrk="0" hangingPunct="1"/>
            <a:r>
              <a:rPr kumimoji="0" lang="en-US"/>
              <a:t>Edit Master text styles</a:t>
            </a:r>
          </a:p>
        </p:txBody>
      </p:sp>
      <p:pic>
        <p:nvPicPr>
          <p:cNvPr id="17" name="Picture 16" descr="WFU_Univ_White_Shield-only.eps"/>
          <p:cNvPicPr>
            <a:picLocks noChangeAspect="1"/>
          </p:cNvPicPr>
          <p:nvPr/>
        </p:nvPicPr>
        <p:blipFill>
          <a:blip r:embed="rId3">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665767" y="415260"/>
            <a:ext cx="556858" cy="480425"/>
          </a:xfrm>
          <a:prstGeom prst="rect">
            <a:avLst/>
          </a:prstGeom>
        </p:spPr>
      </p:pic>
    </p:spTree>
    <p:custDataLst>
      <p:tags r:id="rId1"/>
    </p:custDataLst>
    <p:extLst>
      <p:ext uri="{BB962C8B-B14F-4D97-AF65-F5344CB8AC3E}">
        <p14:creationId xmlns:p14="http://schemas.microsoft.com/office/powerpoint/2010/main" val="20707093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p:cNvSpPr/>
          <p:nvPr/>
        </p:nvSpPr>
        <p:spPr>
          <a:xfrm>
            <a:off x="878543" y="228600"/>
            <a:ext cx="10934573" cy="6345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dirty="0">
              <a:solidFill>
                <a:srgbClr val="FFFFFF"/>
              </a:solidFill>
              <a:latin typeface="Franklin Gothic Book"/>
            </a:endParaRPr>
          </a:p>
        </p:txBody>
      </p:sp>
      <p:sp>
        <p:nvSpPr>
          <p:cNvPr id="2" name="Title 1"/>
          <p:cNvSpPr>
            <a:spLocks noGrp="1"/>
          </p:cNvSpPr>
          <p:nvPr>
            <p:ph type="title"/>
          </p:nvPr>
        </p:nvSpPr>
        <p:spPr>
          <a:xfrm>
            <a:off x="3048000" y="3124201"/>
            <a:ext cx="7518400" cy="1362075"/>
          </a:xfrm>
        </p:spPr>
        <p:txBody>
          <a:bodyPr anchor="b" anchorCtr="0">
            <a:normAutofit/>
          </a:bodyPr>
          <a:lstStyle>
            <a:lvl1pPr algn="l">
              <a:defRPr sz="3200" b="0" cap="none" baseline="0">
                <a:solidFill>
                  <a:schemeClr val="bg1"/>
                </a:solidFill>
              </a:defRPr>
            </a:lvl1pPr>
          </a:lstStyle>
          <a:p>
            <a:r>
              <a:rPr lang="en-US"/>
              <a:t>Click to edit Master title style</a:t>
            </a:r>
            <a:endParaRPr/>
          </a:p>
        </p:txBody>
      </p:sp>
      <p:sp>
        <p:nvSpPr>
          <p:cNvPr id="3" name="Text Placeholder 2"/>
          <p:cNvSpPr>
            <a:spLocks noGrp="1"/>
          </p:cNvSpPr>
          <p:nvPr>
            <p:ph type="body" idx="1"/>
          </p:nvPr>
        </p:nvSpPr>
        <p:spPr>
          <a:xfrm>
            <a:off x="3048000" y="4495801"/>
            <a:ext cx="7518400" cy="1500187"/>
          </a:xfrm>
        </p:spPr>
        <p:txBody>
          <a:bodyPr anchor="t" anchorCtr="0">
            <a:normAutofit/>
          </a:bodyPr>
          <a:lstStyle>
            <a:lvl1pPr marL="0" indent="0">
              <a:spcBef>
                <a:spcPts val="300"/>
              </a:spcBef>
              <a:buNone/>
              <a:defRPr sz="1400" cap="none" baseline="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878541" y="6248775"/>
            <a:ext cx="1966259" cy="365125"/>
          </a:xfrm>
        </p:spPr>
        <p:txBody>
          <a:bodyPr/>
          <a:lstStyle>
            <a:lvl1pPr algn="l">
              <a:defRPr>
                <a:solidFill>
                  <a:schemeClr val="bg1"/>
                </a:solidFill>
              </a:defRPr>
            </a:lvl1pPr>
          </a:lstStyle>
          <a:p>
            <a:endParaRPr lang="en-US" dirty="0">
              <a:solidFill>
                <a:srgbClr val="FFFFFF"/>
              </a:solidFill>
              <a:latin typeface="Franklin Gothic Book"/>
            </a:endParaRPr>
          </a:p>
        </p:txBody>
      </p:sp>
      <p:sp>
        <p:nvSpPr>
          <p:cNvPr id="5" name="Footer Placeholder 4"/>
          <p:cNvSpPr>
            <a:spLocks noGrp="1"/>
          </p:cNvSpPr>
          <p:nvPr>
            <p:ph type="ftr" sz="quarter" idx="11"/>
          </p:nvPr>
        </p:nvSpPr>
        <p:spPr>
          <a:xfrm>
            <a:off x="3048000" y="6248775"/>
            <a:ext cx="7518400" cy="365125"/>
          </a:xfrm>
        </p:spPr>
        <p:txBody>
          <a:bodyPr/>
          <a:lstStyle>
            <a:lvl1pPr>
              <a:defRPr>
                <a:solidFill>
                  <a:schemeClr val="bg1"/>
                </a:solidFill>
              </a:defRPr>
            </a:lvl1pPr>
          </a:lstStyle>
          <a:p>
            <a:endParaRPr lang="en-US" dirty="0">
              <a:solidFill>
                <a:srgbClr val="FFFFFF"/>
              </a:solidFill>
              <a:latin typeface="Franklin Gothic Book"/>
            </a:endParaRPr>
          </a:p>
        </p:txBody>
      </p:sp>
      <p:sp>
        <p:nvSpPr>
          <p:cNvPr id="6" name="Slide Number Placeholder 5"/>
          <p:cNvSpPr>
            <a:spLocks noGrp="1"/>
          </p:cNvSpPr>
          <p:nvPr>
            <p:ph type="sldNum" sz="quarter" idx="12"/>
          </p:nvPr>
        </p:nvSpPr>
        <p:spPr>
          <a:xfrm>
            <a:off x="11074400" y="6248775"/>
            <a:ext cx="738717" cy="365125"/>
          </a:xfrm>
        </p:spPr>
        <p:txBody>
          <a:bodyPr/>
          <a:lstStyle/>
          <a:p>
            <a:fld id="{02456A73-CB17-B748-BD2A-A20F5DD59EC7}" type="slidenum">
              <a:rPr lang="en-US" smtClean="0">
                <a:solidFill>
                  <a:srgbClr val="FFFFFF"/>
                </a:solidFill>
                <a:latin typeface="Franklin Gothic Book"/>
              </a:rPr>
              <a:pPr/>
              <a:t>‹#›</a:t>
            </a:fld>
            <a:endParaRPr lang="en-US" dirty="0">
              <a:solidFill>
                <a:srgbClr val="FFFFFF"/>
              </a:solidFill>
              <a:latin typeface="Franklin Gothic Book"/>
            </a:endParaRPr>
          </a:p>
        </p:txBody>
      </p:sp>
      <p:sp>
        <p:nvSpPr>
          <p:cNvPr id="9" name="Rectangle 8"/>
          <p:cNvSpPr/>
          <p:nvPr/>
        </p:nvSpPr>
        <p:spPr>
          <a:xfrm>
            <a:off x="381001" y="228600"/>
            <a:ext cx="283633" cy="634523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dirty="0">
              <a:solidFill>
                <a:srgbClr val="FFFFFF"/>
              </a:solidFill>
              <a:latin typeface="Franklin Gothic Book"/>
            </a:endParaRPr>
          </a:p>
        </p:txBody>
      </p:sp>
      <p:pic>
        <p:nvPicPr>
          <p:cNvPr id="11" name="Picture 10" descr="WFU_Univ_White_Shield-only.eps"/>
          <p:cNvPicPr>
            <a:picLocks noChangeAspect="1"/>
          </p:cNvPicPr>
          <p:nvPr userDrawn="1"/>
        </p:nvPicPr>
        <p:blipFill>
          <a:blip r:embed="rId3">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1169851" y="437071"/>
            <a:ext cx="556208" cy="480425"/>
          </a:xfrm>
          <a:prstGeom prst="rect">
            <a:avLst/>
          </a:prstGeom>
        </p:spPr>
      </p:pic>
    </p:spTree>
    <p:custDataLst>
      <p:tags r:id="rId1"/>
    </p:custDataLst>
    <p:extLst>
      <p:ext uri="{BB962C8B-B14F-4D97-AF65-F5344CB8AC3E}">
        <p14:creationId xmlns:p14="http://schemas.microsoft.com/office/powerpoint/2010/main" val="39731216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11" name="Rectangle 10"/>
          <p:cNvSpPr/>
          <p:nvPr/>
        </p:nvSpPr>
        <p:spPr>
          <a:xfrm>
            <a:off x="11074400" y="282574"/>
            <a:ext cx="72913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dirty="0">
              <a:solidFill>
                <a:srgbClr val="FFFFFF"/>
              </a:solidFill>
              <a:latin typeface="Franklin Gothic Book"/>
            </a:endParaRPr>
          </a:p>
        </p:txBody>
      </p:sp>
      <p:sp>
        <p:nvSpPr>
          <p:cNvPr id="12" name="Rectangle 11"/>
          <p:cNvSpPr/>
          <p:nvPr/>
        </p:nvSpPr>
        <p:spPr>
          <a:xfrm>
            <a:off x="10846098" y="282574"/>
            <a:ext cx="121920" cy="16002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dirty="0">
              <a:solidFill>
                <a:srgbClr val="FFFFFF"/>
              </a:solidFill>
              <a:latin typeface="Franklin Gothic Book"/>
            </a:endParaRPr>
          </a:p>
        </p:txBody>
      </p:sp>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664691" y="1985963"/>
            <a:ext cx="4876800" cy="41402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Content Placeholder 3"/>
          <p:cNvSpPr>
            <a:spLocks noGrp="1"/>
          </p:cNvSpPr>
          <p:nvPr>
            <p:ph sz="half" idx="2"/>
          </p:nvPr>
        </p:nvSpPr>
        <p:spPr>
          <a:xfrm>
            <a:off x="5866504" y="1985963"/>
            <a:ext cx="4876800" cy="41402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Date Placeholder 4"/>
          <p:cNvSpPr>
            <a:spLocks noGrp="1"/>
          </p:cNvSpPr>
          <p:nvPr>
            <p:ph type="dt" sz="half" idx="10"/>
          </p:nvPr>
        </p:nvSpPr>
        <p:spPr/>
        <p:txBody>
          <a:bodyPr/>
          <a:lstStyle/>
          <a:p>
            <a:endParaRPr lang="en-US" dirty="0">
              <a:solidFill>
                <a:srgbClr val="000000">
                  <a:lumMod val="65000"/>
                  <a:lumOff val="35000"/>
                </a:srgbClr>
              </a:solidFill>
            </a:endParaRPr>
          </a:p>
        </p:txBody>
      </p:sp>
      <p:sp>
        <p:nvSpPr>
          <p:cNvPr id="6" name="Footer Placeholder 5"/>
          <p:cNvSpPr>
            <a:spLocks noGrp="1"/>
          </p:cNvSpPr>
          <p:nvPr>
            <p:ph type="ftr" sz="quarter" idx="11"/>
          </p:nvPr>
        </p:nvSpPr>
        <p:spPr/>
        <p:txBody>
          <a:bodyPr/>
          <a:lstStyle/>
          <a:p>
            <a:endParaRPr lang="en-US" dirty="0">
              <a:solidFill>
                <a:srgbClr val="000000">
                  <a:lumMod val="65000"/>
                  <a:lumOff val="35000"/>
                </a:srgbClr>
              </a:solidFill>
              <a:latin typeface="Franklin Gothic Book"/>
            </a:endParaRPr>
          </a:p>
        </p:txBody>
      </p:sp>
      <p:sp>
        <p:nvSpPr>
          <p:cNvPr id="7" name="Slide Number Placeholder 6"/>
          <p:cNvSpPr>
            <a:spLocks noGrp="1"/>
          </p:cNvSpPr>
          <p:nvPr>
            <p:ph type="sldNum" sz="quarter" idx="12"/>
          </p:nvPr>
        </p:nvSpPr>
        <p:spPr/>
        <p:txBody>
          <a:bodyPr/>
          <a:lstStyle/>
          <a:p>
            <a:fld id="{02456A73-CB17-B748-BD2A-A20F5DD59EC7}" type="slidenum">
              <a:rPr lang="en-US" smtClean="0">
                <a:solidFill>
                  <a:srgbClr val="FFFFFF"/>
                </a:solidFill>
                <a:latin typeface="Franklin Gothic Book"/>
              </a:rPr>
              <a:pPr/>
              <a:t>‹#›</a:t>
            </a:fld>
            <a:endParaRPr lang="en-US" dirty="0">
              <a:solidFill>
                <a:srgbClr val="FFFFFF"/>
              </a:solidFill>
              <a:latin typeface="Franklin Gothic Book"/>
            </a:endParaRPr>
          </a:p>
        </p:txBody>
      </p:sp>
      <p:pic>
        <p:nvPicPr>
          <p:cNvPr id="16" name="Picture 15" descr="WFU_Univ_White_Shield-only.eps"/>
          <p:cNvPicPr>
            <a:picLocks noChangeAspect="1"/>
          </p:cNvPicPr>
          <p:nvPr/>
        </p:nvPicPr>
        <p:blipFill>
          <a:blip r:embed="rId3" cstate="print">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11219380" y="1400284"/>
            <a:ext cx="383852" cy="356520"/>
          </a:xfrm>
          <a:prstGeom prst="rect">
            <a:avLst/>
          </a:prstGeom>
        </p:spPr>
      </p:pic>
    </p:spTree>
    <p:custDataLst>
      <p:tags r:id="rId1"/>
    </p:custDataLst>
    <p:extLst>
      <p:ext uri="{BB962C8B-B14F-4D97-AF65-F5344CB8AC3E}">
        <p14:creationId xmlns:p14="http://schemas.microsoft.com/office/powerpoint/2010/main" val="29170353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0" name="Rectangle 9"/>
          <p:cNvSpPr/>
          <p:nvPr/>
        </p:nvSpPr>
        <p:spPr>
          <a:xfrm>
            <a:off x="11068375" y="282574"/>
            <a:ext cx="735153"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dirty="0">
              <a:solidFill>
                <a:srgbClr val="FFFFFF"/>
              </a:solidFill>
              <a:latin typeface="Franklin Gothic Book"/>
            </a:endParaRPr>
          </a:p>
        </p:txBody>
      </p:sp>
      <p:sp>
        <p:nvSpPr>
          <p:cNvPr id="2" name="Title 1"/>
          <p:cNvSpPr>
            <a:spLocks noGrp="1"/>
          </p:cNvSpPr>
          <p:nvPr>
            <p:ph type="title"/>
          </p:nvPr>
        </p:nvSpPr>
        <p:spPr/>
        <p:txBody>
          <a:bodyPr/>
          <a:lstStyle>
            <a:lvl1pPr>
              <a:defRPr/>
            </a:lvl1pPr>
          </a:lstStyle>
          <a:p>
            <a:r>
              <a:rPr lang="en-US"/>
              <a:t>Click to edit Master title style</a:t>
            </a:r>
            <a:endParaRPr/>
          </a:p>
        </p:txBody>
      </p:sp>
      <p:sp>
        <p:nvSpPr>
          <p:cNvPr id="4" name="Content Placeholder 3"/>
          <p:cNvSpPr>
            <a:spLocks noGrp="1"/>
          </p:cNvSpPr>
          <p:nvPr>
            <p:ph sz="half" idx="2"/>
          </p:nvPr>
        </p:nvSpPr>
        <p:spPr>
          <a:xfrm>
            <a:off x="663388" y="2447366"/>
            <a:ext cx="4876800" cy="3678797"/>
          </a:xfrm>
        </p:spPr>
        <p:txBody>
          <a:bodyPr>
            <a:normAutofit/>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6" name="Content Placeholder 5"/>
          <p:cNvSpPr>
            <a:spLocks noGrp="1"/>
          </p:cNvSpPr>
          <p:nvPr>
            <p:ph sz="quarter" idx="4"/>
          </p:nvPr>
        </p:nvSpPr>
        <p:spPr>
          <a:xfrm>
            <a:off x="5866504" y="2447366"/>
            <a:ext cx="4876800" cy="3678797"/>
          </a:xfrm>
        </p:spPr>
        <p:txBody>
          <a:bodyPr>
            <a:normAutofit/>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7" name="Date Placeholder 6"/>
          <p:cNvSpPr>
            <a:spLocks noGrp="1"/>
          </p:cNvSpPr>
          <p:nvPr>
            <p:ph type="dt" sz="half" idx="10"/>
          </p:nvPr>
        </p:nvSpPr>
        <p:spPr/>
        <p:txBody>
          <a:bodyPr/>
          <a:lstStyle/>
          <a:p>
            <a:endParaRPr lang="en-US" dirty="0">
              <a:solidFill>
                <a:srgbClr val="000000">
                  <a:lumMod val="65000"/>
                  <a:lumOff val="35000"/>
                </a:srgbClr>
              </a:solidFill>
              <a:latin typeface="Franklin Gothic Book"/>
            </a:endParaRPr>
          </a:p>
        </p:txBody>
      </p:sp>
      <p:sp>
        <p:nvSpPr>
          <p:cNvPr id="8" name="Footer Placeholder 7"/>
          <p:cNvSpPr>
            <a:spLocks noGrp="1"/>
          </p:cNvSpPr>
          <p:nvPr>
            <p:ph type="ftr" sz="quarter" idx="11"/>
          </p:nvPr>
        </p:nvSpPr>
        <p:spPr/>
        <p:txBody>
          <a:bodyPr/>
          <a:lstStyle/>
          <a:p>
            <a:endParaRPr lang="en-US" dirty="0">
              <a:solidFill>
                <a:srgbClr val="000000">
                  <a:lumMod val="65000"/>
                  <a:lumOff val="35000"/>
                </a:srgbClr>
              </a:solidFill>
              <a:latin typeface="Franklin Gothic Book"/>
            </a:endParaRPr>
          </a:p>
        </p:txBody>
      </p:sp>
      <p:sp>
        <p:nvSpPr>
          <p:cNvPr id="9" name="Slide Number Placeholder 8"/>
          <p:cNvSpPr>
            <a:spLocks noGrp="1"/>
          </p:cNvSpPr>
          <p:nvPr>
            <p:ph type="sldNum" sz="quarter" idx="12"/>
          </p:nvPr>
        </p:nvSpPr>
        <p:spPr/>
        <p:txBody>
          <a:bodyPr/>
          <a:lstStyle/>
          <a:p>
            <a:fld id="{02456A73-CB17-B748-BD2A-A20F5DD59EC7}" type="slidenum">
              <a:rPr lang="en-US" smtClean="0">
                <a:solidFill>
                  <a:srgbClr val="FFFFFF"/>
                </a:solidFill>
                <a:latin typeface="Franklin Gothic Book"/>
              </a:rPr>
              <a:pPr/>
              <a:t>‹#›</a:t>
            </a:fld>
            <a:endParaRPr lang="en-US" dirty="0">
              <a:solidFill>
                <a:srgbClr val="FFFFFF"/>
              </a:solidFill>
              <a:latin typeface="Franklin Gothic Book"/>
            </a:endParaRPr>
          </a:p>
        </p:txBody>
      </p:sp>
      <p:sp>
        <p:nvSpPr>
          <p:cNvPr id="3" name="Text Placeholder 2"/>
          <p:cNvSpPr>
            <a:spLocks noGrp="1"/>
          </p:cNvSpPr>
          <p:nvPr>
            <p:ph type="body" idx="1"/>
          </p:nvPr>
        </p:nvSpPr>
        <p:spPr>
          <a:xfrm>
            <a:off x="3428104" y="1000317"/>
            <a:ext cx="4876800" cy="322729"/>
          </a:xfrm>
          <a:prstGeom prst="rect">
            <a:avLst/>
          </a:prstGeom>
          <a:solidFill>
            <a:schemeClr val="accent3"/>
          </a:solidFill>
        </p:spPr>
        <p:txBody>
          <a:bodyPr tIns="0" bIns="0" anchor="ctr" anchorCtr="0">
            <a:noAutofit/>
          </a:bodyPr>
          <a:lstStyle>
            <a:lvl1pPr marL="0" indent="0" algn="ctr">
              <a:spcBef>
                <a:spcPts val="0"/>
              </a:spcBef>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5" name="Text Placeholder 4"/>
          <p:cNvSpPr>
            <a:spLocks noGrp="1"/>
          </p:cNvSpPr>
          <p:nvPr>
            <p:ph type="body" sz="quarter" idx="3"/>
          </p:nvPr>
        </p:nvSpPr>
        <p:spPr>
          <a:xfrm>
            <a:off x="5866504" y="2070848"/>
            <a:ext cx="4876800" cy="322729"/>
          </a:xfrm>
          <a:prstGeom prst="rect">
            <a:avLst/>
          </a:prstGeom>
          <a:solidFill>
            <a:schemeClr val="accent3">
              <a:lumMod val="60000"/>
              <a:lumOff val="40000"/>
            </a:schemeClr>
          </a:solidFill>
        </p:spPr>
        <p:txBody>
          <a:bodyPr tIns="0" bIns="0" anchor="ctr" anchorCtr="0">
            <a:noAutofit/>
          </a:bodyPr>
          <a:lstStyle>
            <a:lvl1pPr marL="0" indent="0" algn="ctr">
              <a:spcBef>
                <a:spcPts val="0"/>
              </a:spcBef>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pic>
        <p:nvPicPr>
          <p:cNvPr id="15" name="Picture 14" descr="WFU_Univ_White_Shield-only.eps"/>
          <p:cNvPicPr>
            <a:picLocks noChangeAspect="1"/>
          </p:cNvPicPr>
          <p:nvPr/>
        </p:nvPicPr>
        <p:blipFill>
          <a:blip r:embed="rId3" cstate="print">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11188556" y="1400284"/>
            <a:ext cx="396851" cy="356520"/>
          </a:xfrm>
          <a:prstGeom prst="rect">
            <a:avLst/>
          </a:prstGeom>
        </p:spPr>
      </p:pic>
    </p:spTree>
    <p:custDataLst>
      <p:tags r:id="rId1"/>
    </p:custDataLst>
    <p:extLst>
      <p:ext uri="{BB962C8B-B14F-4D97-AF65-F5344CB8AC3E}">
        <p14:creationId xmlns:p14="http://schemas.microsoft.com/office/powerpoint/2010/main" val="33774412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3 Col Comparison">
    <p:spTree>
      <p:nvGrpSpPr>
        <p:cNvPr id="1" name=""/>
        <p:cNvGrpSpPr/>
        <p:nvPr/>
      </p:nvGrpSpPr>
      <p:grpSpPr>
        <a:xfrm>
          <a:off x="0" y="0"/>
          <a:ext cx="0" cy="0"/>
          <a:chOff x="0" y="0"/>
          <a:chExt cx="0" cy="0"/>
        </a:xfrm>
      </p:grpSpPr>
      <p:sp>
        <p:nvSpPr>
          <p:cNvPr id="10" name="Rectangle 9"/>
          <p:cNvSpPr/>
          <p:nvPr/>
        </p:nvSpPr>
        <p:spPr>
          <a:xfrm>
            <a:off x="10972799" y="282574"/>
            <a:ext cx="830729"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dirty="0">
              <a:solidFill>
                <a:srgbClr val="FFFFFF"/>
              </a:solidFill>
              <a:latin typeface="Franklin Gothic Book"/>
            </a:endParaRPr>
          </a:p>
        </p:txBody>
      </p:sp>
      <p:sp>
        <p:nvSpPr>
          <p:cNvPr id="2" name="Title 1"/>
          <p:cNvSpPr>
            <a:spLocks noGrp="1"/>
          </p:cNvSpPr>
          <p:nvPr>
            <p:ph type="title"/>
          </p:nvPr>
        </p:nvSpPr>
        <p:spPr/>
        <p:txBody>
          <a:bodyPr/>
          <a:lstStyle>
            <a:lvl1pPr>
              <a:defRPr/>
            </a:lvl1pPr>
          </a:lstStyle>
          <a:p>
            <a:r>
              <a:rPr lang="en-US"/>
              <a:t>Click to edit Master title style</a:t>
            </a:r>
            <a:endParaRPr/>
          </a:p>
        </p:txBody>
      </p:sp>
      <p:sp>
        <p:nvSpPr>
          <p:cNvPr id="4" name="Content Placeholder 3"/>
          <p:cNvSpPr>
            <a:spLocks noGrp="1"/>
          </p:cNvSpPr>
          <p:nvPr>
            <p:ph sz="half" idx="2"/>
          </p:nvPr>
        </p:nvSpPr>
        <p:spPr>
          <a:xfrm>
            <a:off x="663389" y="2447366"/>
            <a:ext cx="3489735" cy="3678797"/>
          </a:xfrm>
        </p:spPr>
        <p:txBody>
          <a:bodyPr>
            <a:normAutofit/>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6" name="Content Placeholder 5"/>
          <p:cNvSpPr>
            <a:spLocks noGrp="1"/>
          </p:cNvSpPr>
          <p:nvPr>
            <p:ph sz="quarter" idx="4"/>
          </p:nvPr>
        </p:nvSpPr>
        <p:spPr>
          <a:xfrm>
            <a:off x="4335143" y="2447366"/>
            <a:ext cx="3507664" cy="3678797"/>
          </a:xfrm>
        </p:spPr>
        <p:txBody>
          <a:bodyPr>
            <a:normAutofit/>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7" name="Date Placeholder 6"/>
          <p:cNvSpPr>
            <a:spLocks noGrp="1"/>
          </p:cNvSpPr>
          <p:nvPr>
            <p:ph type="dt" sz="half" idx="10"/>
          </p:nvPr>
        </p:nvSpPr>
        <p:spPr/>
        <p:txBody>
          <a:bodyPr/>
          <a:lstStyle/>
          <a:p>
            <a:endParaRPr lang="en-US" dirty="0">
              <a:solidFill>
                <a:srgbClr val="000000">
                  <a:lumMod val="65000"/>
                  <a:lumOff val="35000"/>
                </a:srgbClr>
              </a:solidFill>
              <a:latin typeface="Franklin Gothic Book"/>
            </a:endParaRPr>
          </a:p>
        </p:txBody>
      </p:sp>
      <p:sp>
        <p:nvSpPr>
          <p:cNvPr id="8" name="Footer Placeholder 7"/>
          <p:cNvSpPr>
            <a:spLocks noGrp="1"/>
          </p:cNvSpPr>
          <p:nvPr>
            <p:ph type="ftr" sz="quarter" idx="11"/>
          </p:nvPr>
        </p:nvSpPr>
        <p:spPr/>
        <p:txBody>
          <a:bodyPr/>
          <a:lstStyle/>
          <a:p>
            <a:endParaRPr lang="en-US" dirty="0">
              <a:solidFill>
                <a:srgbClr val="000000">
                  <a:lumMod val="65000"/>
                  <a:lumOff val="35000"/>
                </a:srgbClr>
              </a:solidFill>
              <a:latin typeface="Franklin Gothic Book"/>
            </a:endParaRPr>
          </a:p>
        </p:txBody>
      </p:sp>
      <p:sp>
        <p:nvSpPr>
          <p:cNvPr id="9" name="Slide Number Placeholder 8"/>
          <p:cNvSpPr>
            <a:spLocks noGrp="1"/>
          </p:cNvSpPr>
          <p:nvPr>
            <p:ph type="sldNum" sz="quarter" idx="12"/>
          </p:nvPr>
        </p:nvSpPr>
        <p:spPr/>
        <p:txBody>
          <a:bodyPr/>
          <a:lstStyle/>
          <a:p>
            <a:fld id="{02456A73-CB17-B748-BD2A-A20F5DD59EC7}" type="slidenum">
              <a:rPr lang="en-US" smtClean="0">
                <a:solidFill>
                  <a:srgbClr val="FFFFFF"/>
                </a:solidFill>
                <a:latin typeface="Franklin Gothic Book"/>
              </a:rPr>
              <a:pPr/>
              <a:t>‹#›</a:t>
            </a:fld>
            <a:endParaRPr lang="en-US" dirty="0">
              <a:solidFill>
                <a:srgbClr val="FFFFFF"/>
              </a:solidFill>
              <a:latin typeface="Franklin Gothic Book"/>
            </a:endParaRPr>
          </a:p>
        </p:txBody>
      </p:sp>
      <p:sp>
        <p:nvSpPr>
          <p:cNvPr id="3" name="Text Placeholder 2"/>
          <p:cNvSpPr>
            <a:spLocks noGrp="1"/>
          </p:cNvSpPr>
          <p:nvPr>
            <p:ph type="body" idx="1"/>
          </p:nvPr>
        </p:nvSpPr>
        <p:spPr>
          <a:xfrm>
            <a:off x="663389" y="2070848"/>
            <a:ext cx="3489735" cy="322729"/>
          </a:xfrm>
          <a:prstGeom prst="rect">
            <a:avLst/>
          </a:prstGeom>
          <a:solidFill>
            <a:schemeClr val="accent3"/>
          </a:solidFill>
        </p:spPr>
        <p:txBody>
          <a:bodyPr tIns="0" bIns="0" anchor="ctr" anchorCtr="0">
            <a:noAutofit/>
          </a:bodyPr>
          <a:lstStyle>
            <a:lvl1pPr marL="0" indent="0" algn="ctr">
              <a:spcBef>
                <a:spcPts val="0"/>
              </a:spcBef>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5" name="Text Placeholder 4"/>
          <p:cNvSpPr>
            <a:spLocks noGrp="1"/>
          </p:cNvSpPr>
          <p:nvPr>
            <p:ph type="body" sz="quarter" idx="3"/>
          </p:nvPr>
        </p:nvSpPr>
        <p:spPr>
          <a:xfrm>
            <a:off x="4335143" y="2070848"/>
            <a:ext cx="3507664" cy="322729"/>
          </a:xfrm>
          <a:prstGeom prst="rect">
            <a:avLst/>
          </a:prstGeom>
          <a:solidFill>
            <a:schemeClr val="accent4"/>
          </a:solidFill>
        </p:spPr>
        <p:txBody>
          <a:bodyPr tIns="0" bIns="0" anchor="ctr" anchorCtr="0">
            <a:noAutofit/>
          </a:bodyPr>
          <a:lstStyle>
            <a:lvl1pPr marL="0" indent="0" algn="ctr">
              <a:spcBef>
                <a:spcPts val="0"/>
              </a:spcBef>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3" name="Content Placeholder 3"/>
          <p:cNvSpPr>
            <a:spLocks noGrp="1"/>
          </p:cNvSpPr>
          <p:nvPr>
            <p:ph sz="half" idx="13"/>
          </p:nvPr>
        </p:nvSpPr>
        <p:spPr>
          <a:xfrm>
            <a:off x="8042652" y="2447366"/>
            <a:ext cx="3507664" cy="3678797"/>
          </a:xfrm>
        </p:spPr>
        <p:txBody>
          <a:bodyPr>
            <a:normAutofit/>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14" name="Text Placeholder 2"/>
          <p:cNvSpPr>
            <a:spLocks noGrp="1"/>
          </p:cNvSpPr>
          <p:nvPr>
            <p:ph type="body" idx="14"/>
          </p:nvPr>
        </p:nvSpPr>
        <p:spPr>
          <a:xfrm>
            <a:off x="8042652" y="2070848"/>
            <a:ext cx="3507664" cy="322729"/>
          </a:xfrm>
          <a:prstGeom prst="rect">
            <a:avLst/>
          </a:prstGeom>
          <a:solidFill>
            <a:schemeClr val="accent2"/>
          </a:solidFill>
        </p:spPr>
        <p:txBody>
          <a:bodyPr tIns="0" bIns="0" anchor="ctr" anchorCtr="0">
            <a:noAutofit/>
          </a:bodyPr>
          <a:lstStyle>
            <a:lvl1pPr marL="0" indent="0" algn="ctr">
              <a:spcBef>
                <a:spcPts val="0"/>
              </a:spcBef>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pic>
        <p:nvPicPr>
          <p:cNvPr id="19" name="Picture 18" descr="WFU_Univ_White_Shield-only.eps"/>
          <p:cNvPicPr>
            <a:picLocks noChangeAspect="1"/>
          </p:cNvPicPr>
          <p:nvPr/>
        </p:nvPicPr>
        <p:blipFill>
          <a:blip r:embed="rId3" cstate="print">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11156994" y="1400284"/>
            <a:ext cx="462337" cy="356520"/>
          </a:xfrm>
          <a:prstGeom prst="rect">
            <a:avLst/>
          </a:prstGeom>
        </p:spPr>
      </p:pic>
    </p:spTree>
    <p:custDataLst>
      <p:tags r:id="rId1"/>
    </p:custDataLst>
    <p:extLst>
      <p:ext uri="{BB962C8B-B14F-4D97-AF65-F5344CB8AC3E}">
        <p14:creationId xmlns:p14="http://schemas.microsoft.com/office/powerpoint/2010/main" val="10762062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2 Content, Top and Bottom">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664690" y="1985963"/>
            <a:ext cx="10092209"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Date Placeholder 4"/>
          <p:cNvSpPr>
            <a:spLocks noGrp="1"/>
          </p:cNvSpPr>
          <p:nvPr>
            <p:ph type="dt" sz="half" idx="10"/>
          </p:nvPr>
        </p:nvSpPr>
        <p:spPr/>
        <p:txBody>
          <a:bodyPr/>
          <a:lstStyle/>
          <a:p>
            <a:endParaRPr lang="en-US" dirty="0">
              <a:solidFill>
                <a:srgbClr val="000000">
                  <a:lumMod val="65000"/>
                  <a:lumOff val="35000"/>
                </a:srgbClr>
              </a:solidFill>
              <a:latin typeface="Franklin Gothic Book"/>
            </a:endParaRPr>
          </a:p>
        </p:txBody>
      </p:sp>
      <p:sp>
        <p:nvSpPr>
          <p:cNvPr id="6" name="Footer Placeholder 5"/>
          <p:cNvSpPr>
            <a:spLocks noGrp="1"/>
          </p:cNvSpPr>
          <p:nvPr>
            <p:ph type="ftr" sz="quarter" idx="11"/>
          </p:nvPr>
        </p:nvSpPr>
        <p:spPr/>
        <p:txBody>
          <a:bodyPr/>
          <a:lstStyle/>
          <a:p>
            <a:endParaRPr lang="en-US" dirty="0">
              <a:solidFill>
                <a:srgbClr val="000000">
                  <a:lumMod val="65000"/>
                  <a:lumOff val="35000"/>
                </a:srgbClr>
              </a:solidFill>
              <a:latin typeface="Franklin Gothic Book"/>
            </a:endParaRPr>
          </a:p>
        </p:txBody>
      </p:sp>
      <p:sp>
        <p:nvSpPr>
          <p:cNvPr id="13" name="Content Placeholder 2"/>
          <p:cNvSpPr>
            <a:spLocks noGrp="1"/>
          </p:cNvSpPr>
          <p:nvPr>
            <p:ph sz="half" idx="14"/>
          </p:nvPr>
        </p:nvSpPr>
        <p:spPr>
          <a:xfrm>
            <a:off x="664690" y="4164965"/>
            <a:ext cx="10092209"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14" name="Rectangle 13"/>
          <p:cNvSpPr/>
          <p:nvPr/>
        </p:nvSpPr>
        <p:spPr>
          <a:xfrm>
            <a:off x="10993347" y="282574"/>
            <a:ext cx="810181"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dirty="0">
              <a:solidFill>
                <a:srgbClr val="FFFFFF"/>
              </a:solidFill>
              <a:latin typeface="Franklin Gothic Book"/>
            </a:endParaRPr>
          </a:p>
        </p:txBody>
      </p:sp>
      <p:sp>
        <p:nvSpPr>
          <p:cNvPr id="15" name="Slide Number Placeholder 6"/>
          <p:cNvSpPr>
            <a:spLocks noGrp="1"/>
          </p:cNvSpPr>
          <p:nvPr>
            <p:ph type="sldNum" sz="quarter" idx="12"/>
          </p:nvPr>
        </p:nvSpPr>
        <p:spPr>
          <a:xfrm>
            <a:off x="11074400" y="242235"/>
            <a:ext cx="738717" cy="365125"/>
          </a:xfrm>
        </p:spPr>
        <p:txBody>
          <a:bodyPr/>
          <a:lstStyle/>
          <a:p>
            <a:fld id="{02456A73-CB17-B748-BD2A-A20F5DD59EC7}" type="slidenum">
              <a:rPr lang="en-US" smtClean="0">
                <a:solidFill>
                  <a:srgbClr val="FFFFFF"/>
                </a:solidFill>
                <a:latin typeface="Franklin Gothic Book"/>
              </a:rPr>
              <a:pPr/>
              <a:t>‹#›</a:t>
            </a:fld>
            <a:endParaRPr lang="en-US" dirty="0">
              <a:solidFill>
                <a:srgbClr val="FFFFFF"/>
              </a:solidFill>
              <a:latin typeface="Franklin Gothic Book"/>
            </a:endParaRPr>
          </a:p>
        </p:txBody>
      </p:sp>
      <p:pic>
        <p:nvPicPr>
          <p:cNvPr id="16" name="Picture 15" descr="WFU_Univ_White_Shield-only.eps"/>
          <p:cNvPicPr>
            <a:picLocks noChangeAspect="1"/>
          </p:cNvPicPr>
          <p:nvPr/>
        </p:nvPicPr>
        <p:blipFill>
          <a:blip r:embed="rId3" cstate="print">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11198830" y="1400284"/>
            <a:ext cx="386577" cy="356520"/>
          </a:xfrm>
          <a:prstGeom prst="rect">
            <a:avLst/>
          </a:prstGeom>
        </p:spPr>
      </p:pic>
    </p:spTree>
    <p:custDataLst>
      <p:tags r:id="rId1"/>
    </p:custDataLst>
    <p:extLst>
      <p:ext uri="{BB962C8B-B14F-4D97-AF65-F5344CB8AC3E}">
        <p14:creationId xmlns:p14="http://schemas.microsoft.com/office/powerpoint/2010/main" val="59450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ags" Target="../tags/tag2.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64633" y="484094"/>
            <a:ext cx="10075084" cy="1116106"/>
          </a:xfrm>
          <a:prstGeom prst="rect">
            <a:avLst/>
          </a:prstGeom>
        </p:spPr>
        <p:txBody>
          <a:bodyPr vert="horz" lIns="91440" tIns="45720" rIns="91440" bIns="45720" rtlCol="0" anchor="t" anchorCtr="0">
            <a:noAutofit/>
          </a:bodyPr>
          <a:lstStyle/>
          <a:p>
            <a:r>
              <a:rPr lang="en-US"/>
              <a:t>Click to edit Master title style</a:t>
            </a:r>
            <a:endParaRPr/>
          </a:p>
        </p:txBody>
      </p:sp>
      <p:sp>
        <p:nvSpPr>
          <p:cNvPr id="3" name="Text Placeholder 2"/>
          <p:cNvSpPr>
            <a:spLocks noGrp="1"/>
          </p:cNvSpPr>
          <p:nvPr>
            <p:ph type="body" idx="1"/>
          </p:nvPr>
        </p:nvSpPr>
        <p:spPr>
          <a:xfrm>
            <a:off x="664633" y="1981201"/>
            <a:ext cx="10075084" cy="414496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2"/>
          </p:nvPr>
        </p:nvSpPr>
        <p:spPr>
          <a:xfrm>
            <a:off x="9060329" y="6423586"/>
            <a:ext cx="2844800" cy="365125"/>
          </a:xfrm>
          <a:prstGeom prst="rect">
            <a:avLst/>
          </a:prstGeom>
        </p:spPr>
        <p:txBody>
          <a:bodyPr vert="horz" lIns="91440" tIns="45720" rIns="91440" bIns="45720" rtlCol="0" anchor="ctr"/>
          <a:lstStyle>
            <a:lvl1pPr algn="r">
              <a:defRPr sz="1100">
                <a:solidFill>
                  <a:schemeClr val="tx1">
                    <a:lumMod val="65000"/>
                    <a:lumOff val="35000"/>
                  </a:schemeClr>
                </a:solidFill>
              </a:defRPr>
            </a:lvl1pPr>
          </a:lstStyle>
          <a:p>
            <a:endParaRPr lang="en-US" dirty="0">
              <a:solidFill>
                <a:srgbClr val="000000">
                  <a:lumMod val="65000"/>
                  <a:lumOff val="35000"/>
                </a:srgbClr>
              </a:solidFill>
            </a:endParaRPr>
          </a:p>
        </p:txBody>
      </p:sp>
      <p:sp>
        <p:nvSpPr>
          <p:cNvPr id="5" name="Footer Placeholder 4"/>
          <p:cNvSpPr>
            <a:spLocks noGrp="1"/>
          </p:cNvSpPr>
          <p:nvPr>
            <p:ph type="ftr" sz="quarter" idx="3"/>
          </p:nvPr>
        </p:nvSpPr>
        <p:spPr>
          <a:xfrm>
            <a:off x="268941" y="6423586"/>
            <a:ext cx="8163859" cy="365125"/>
          </a:xfrm>
          <a:prstGeom prst="rect">
            <a:avLst/>
          </a:prstGeom>
        </p:spPr>
        <p:txBody>
          <a:bodyPr vert="horz" lIns="91440" tIns="45720" rIns="91440" bIns="45720" rtlCol="0" anchor="ctr"/>
          <a:lstStyle>
            <a:lvl1pPr algn="l">
              <a:defRPr sz="1100">
                <a:solidFill>
                  <a:schemeClr val="tx1">
                    <a:lumMod val="65000"/>
                    <a:lumOff val="35000"/>
                  </a:schemeClr>
                </a:solidFill>
              </a:defRPr>
            </a:lvl1pPr>
          </a:lstStyle>
          <a:p>
            <a:endParaRPr lang="en-US" dirty="0">
              <a:solidFill>
                <a:srgbClr val="000000">
                  <a:lumMod val="65000"/>
                  <a:lumOff val="35000"/>
                </a:srgbClr>
              </a:solidFill>
              <a:latin typeface="Franklin Gothic Book"/>
            </a:endParaRPr>
          </a:p>
        </p:txBody>
      </p:sp>
      <p:sp>
        <p:nvSpPr>
          <p:cNvPr id="6" name="Slide Number Placeholder 5"/>
          <p:cNvSpPr>
            <a:spLocks noGrp="1"/>
          </p:cNvSpPr>
          <p:nvPr>
            <p:ph type="sldNum" sz="quarter" idx="4"/>
          </p:nvPr>
        </p:nvSpPr>
        <p:spPr>
          <a:xfrm>
            <a:off x="11074400" y="242235"/>
            <a:ext cx="738717" cy="365125"/>
          </a:xfrm>
          <a:prstGeom prst="rect">
            <a:avLst/>
          </a:prstGeom>
        </p:spPr>
        <p:txBody>
          <a:bodyPr vert="horz" lIns="91440" tIns="45720" rIns="91440" bIns="45720" rtlCol="0" anchor="ctr"/>
          <a:lstStyle>
            <a:lvl1pPr algn="r">
              <a:defRPr sz="1400">
                <a:solidFill>
                  <a:schemeClr val="bg1"/>
                </a:solidFill>
              </a:defRPr>
            </a:lvl1pPr>
          </a:lstStyle>
          <a:p>
            <a:fld id="{02456A73-CB17-B748-BD2A-A20F5DD59EC7}" type="slidenum">
              <a:rPr lang="en-US" smtClean="0">
                <a:solidFill>
                  <a:srgbClr val="FFFFFF"/>
                </a:solidFill>
                <a:latin typeface="Franklin Gothic Book"/>
              </a:rPr>
              <a:pPr/>
              <a:t>‹#›</a:t>
            </a:fld>
            <a:endParaRPr lang="en-US" dirty="0">
              <a:solidFill>
                <a:srgbClr val="FFFFFF"/>
              </a:solidFill>
              <a:latin typeface="Franklin Gothic Book"/>
            </a:endParaRPr>
          </a:p>
        </p:txBody>
      </p:sp>
    </p:spTree>
    <p:custDataLst>
      <p:tags r:id="rId26"/>
    </p:custDataLst>
    <p:extLst>
      <p:ext uri="{BB962C8B-B14F-4D97-AF65-F5344CB8AC3E}">
        <p14:creationId xmlns:p14="http://schemas.microsoft.com/office/powerpoint/2010/main" val="1054112740"/>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 id="2147483700" r:id="rId16"/>
    <p:sldLayoutId id="2147483701" r:id="rId17"/>
    <p:sldLayoutId id="2147483702" r:id="rId18"/>
    <p:sldLayoutId id="2147483703" r:id="rId19"/>
    <p:sldLayoutId id="2147483704" r:id="rId20"/>
    <p:sldLayoutId id="2147483705" r:id="rId21"/>
    <p:sldLayoutId id="2147483706" r:id="rId22"/>
    <p:sldLayoutId id="2147483707" r:id="rId23"/>
    <p:sldLayoutId id="2147483708" r:id="rId24"/>
  </p:sldLayoutIdLst>
  <p:hf hdr="0" ftr="0" dt="0"/>
  <p:txStyles>
    <p:titleStyle>
      <a:lvl1pPr algn="l" defTabSz="914400" rtl="0" eaLnBrk="1" latinLnBrk="0" hangingPunct="1">
        <a:spcBef>
          <a:spcPct val="0"/>
        </a:spcBef>
        <a:buNone/>
        <a:defRPr sz="3600" b="0" kern="1200">
          <a:solidFill>
            <a:schemeClr val="accent1"/>
          </a:solidFill>
          <a:latin typeface="+mj-lt"/>
          <a:ea typeface="+mj-ea"/>
          <a:cs typeface="+mj-cs"/>
        </a:defRPr>
      </a:lvl1pPr>
    </p:titleStyle>
    <p:bodyStyle>
      <a:lvl1pPr marL="228600" indent="-228600" algn="l" defTabSz="914400" rtl="0" eaLnBrk="1" latinLnBrk="0" hangingPunct="1">
        <a:spcBef>
          <a:spcPts val="2000"/>
        </a:spcBef>
        <a:buClr>
          <a:schemeClr val="accent1"/>
        </a:buClr>
        <a:buSzPct val="75000"/>
        <a:buFont typeface="Wingdings" pitchFamily="2" charset="2"/>
        <a:buChar char="n"/>
        <a:defRPr sz="2000" kern="1200">
          <a:solidFill>
            <a:schemeClr val="tx1">
              <a:lumMod val="65000"/>
              <a:lumOff val="35000"/>
            </a:schemeClr>
          </a:solidFill>
          <a:latin typeface="+mn-lt"/>
          <a:ea typeface="+mn-ea"/>
          <a:cs typeface="+mn-cs"/>
        </a:defRPr>
      </a:lvl1pPr>
      <a:lvl2pPr marL="457200" indent="-228600" algn="l" defTabSz="914400" rtl="0" eaLnBrk="1" latinLnBrk="0" hangingPunct="1">
        <a:spcBef>
          <a:spcPts val="600"/>
        </a:spcBef>
        <a:buClr>
          <a:schemeClr val="accent1">
            <a:lumMod val="60000"/>
            <a:lumOff val="40000"/>
          </a:schemeClr>
        </a:buClr>
        <a:buSzPct val="75000"/>
        <a:buFont typeface="Wingdings" pitchFamily="2" charset="2"/>
        <a:buChar char="n"/>
        <a:defRPr sz="1800" kern="1200">
          <a:solidFill>
            <a:schemeClr val="tx1">
              <a:lumMod val="65000"/>
              <a:lumOff val="35000"/>
            </a:schemeClr>
          </a:solidFill>
          <a:latin typeface="+mn-lt"/>
          <a:ea typeface="+mn-ea"/>
          <a:cs typeface="+mn-cs"/>
        </a:defRPr>
      </a:lvl2pPr>
      <a:lvl3pPr marL="685800" indent="-228600" algn="l" defTabSz="914400" rtl="0" eaLnBrk="1" latinLnBrk="0" hangingPunct="1">
        <a:spcBef>
          <a:spcPts val="600"/>
        </a:spcBef>
        <a:buClr>
          <a:schemeClr val="accent1"/>
        </a:buClr>
        <a:buSzPct val="75000"/>
        <a:buFont typeface="Wingdings" pitchFamily="2" charset="2"/>
        <a:buChar char="n"/>
        <a:defRPr sz="1800" kern="1200">
          <a:solidFill>
            <a:schemeClr val="tx1">
              <a:lumMod val="65000"/>
              <a:lumOff val="35000"/>
            </a:schemeClr>
          </a:solidFill>
          <a:latin typeface="+mn-lt"/>
          <a:ea typeface="+mn-ea"/>
          <a:cs typeface="+mn-cs"/>
        </a:defRPr>
      </a:lvl3pPr>
      <a:lvl4pPr marL="914400" indent="-228600" algn="l" defTabSz="914400" rtl="0" eaLnBrk="1" latinLnBrk="0" hangingPunct="1">
        <a:spcBef>
          <a:spcPts val="600"/>
        </a:spcBef>
        <a:buClr>
          <a:schemeClr val="accent1">
            <a:lumMod val="60000"/>
            <a:lumOff val="40000"/>
          </a:schemeClr>
        </a:buClr>
        <a:buSzPct val="75000"/>
        <a:buFont typeface="Wingdings" pitchFamily="2" charset="2"/>
        <a:buChar char="n"/>
        <a:defRPr sz="1800" kern="1200">
          <a:solidFill>
            <a:schemeClr val="tx1">
              <a:lumMod val="65000"/>
              <a:lumOff val="35000"/>
            </a:schemeClr>
          </a:solidFill>
          <a:latin typeface="+mn-lt"/>
          <a:ea typeface="+mn-ea"/>
          <a:cs typeface="+mn-cs"/>
        </a:defRPr>
      </a:lvl4pPr>
      <a:lvl5pPr marL="1143000" indent="-228600" algn="l" defTabSz="914400" rtl="0" eaLnBrk="1" latinLnBrk="0" hangingPunct="1">
        <a:spcBef>
          <a:spcPts val="600"/>
        </a:spcBef>
        <a:buClr>
          <a:schemeClr val="accent1"/>
        </a:buClr>
        <a:buSzPct val="75000"/>
        <a:buFont typeface="Wingdings" pitchFamily="2" charset="2"/>
        <a:buChar char="n"/>
        <a:defRPr sz="1800" kern="1200">
          <a:solidFill>
            <a:schemeClr val="tx1">
              <a:lumMod val="65000"/>
              <a:lumOff val="35000"/>
            </a:schemeClr>
          </a:solidFill>
          <a:latin typeface="+mn-lt"/>
          <a:ea typeface="+mn-ea"/>
          <a:cs typeface="+mn-cs"/>
        </a:defRPr>
      </a:lvl5pPr>
      <a:lvl6pPr marL="1377950" indent="-228600" algn="l" defTabSz="914400" rtl="0" eaLnBrk="1" latinLnBrk="0" hangingPunct="1">
        <a:spcBef>
          <a:spcPct val="20000"/>
        </a:spcBef>
        <a:buClr>
          <a:schemeClr val="accent1">
            <a:lumMod val="60000"/>
            <a:lumOff val="40000"/>
          </a:schemeClr>
        </a:buClr>
        <a:buSzPct val="75000"/>
        <a:buFont typeface="Wingdings" pitchFamily="2" charset="2"/>
        <a:buChar char=""/>
        <a:defRPr lang="en-US" sz="1800" kern="1200" dirty="0" smtClean="0">
          <a:solidFill>
            <a:schemeClr val="tx1">
              <a:lumMod val="65000"/>
              <a:lumOff val="35000"/>
            </a:schemeClr>
          </a:solidFill>
          <a:latin typeface="+mn-lt"/>
          <a:ea typeface="+mn-ea"/>
          <a:cs typeface="+mn-cs"/>
        </a:defRPr>
      </a:lvl6pPr>
      <a:lvl7pPr marL="1603375" indent="-228600" algn="l" defTabSz="914400" rtl="0" eaLnBrk="1" latinLnBrk="0" hangingPunct="1">
        <a:spcBef>
          <a:spcPct val="20000"/>
        </a:spcBef>
        <a:buClr>
          <a:schemeClr val="accent1"/>
        </a:buClr>
        <a:buSzPct val="75000"/>
        <a:buFont typeface="Wingdings" pitchFamily="2" charset="2"/>
        <a:buChar char=""/>
        <a:defRPr lang="en-US" sz="1800" kern="1200" baseline="0" dirty="0" smtClean="0">
          <a:solidFill>
            <a:schemeClr val="tx1">
              <a:lumMod val="65000"/>
              <a:lumOff val="35000"/>
            </a:schemeClr>
          </a:solidFill>
          <a:latin typeface="+mn-lt"/>
          <a:ea typeface="+mn-ea"/>
          <a:cs typeface="+mn-cs"/>
        </a:defRPr>
      </a:lvl7pPr>
      <a:lvl8pPr marL="1830388" indent="-228600" algn="l" defTabSz="914400" rtl="0" eaLnBrk="1" latinLnBrk="0" hangingPunct="1">
        <a:spcBef>
          <a:spcPct val="20000"/>
        </a:spcBef>
        <a:buClr>
          <a:schemeClr val="accent1">
            <a:lumMod val="60000"/>
            <a:lumOff val="40000"/>
          </a:schemeClr>
        </a:buClr>
        <a:buSzPct val="75000"/>
        <a:buFont typeface="Wingdings" pitchFamily="2" charset="2"/>
        <a:buChar char=""/>
        <a:defRPr lang="en-US" sz="1800" kern="1200" baseline="0" dirty="0" smtClean="0">
          <a:solidFill>
            <a:schemeClr val="tx1">
              <a:lumMod val="65000"/>
              <a:lumOff val="35000"/>
            </a:schemeClr>
          </a:solidFill>
          <a:latin typeface="+mn-lt"/>
          <a:ea typeface="+mn-ea"/>
          <a:cs typeface="+mn-cs"/>
        </a:defRPr>
      </a:lvl8pPr>
      <a:lvl9pPr marL="2057400" indent="-228600" algn="l" defTabSz="914400" rtl="0" eaLnBrk="1" latinLnBrk="0" hangingPunct="1">
        <a:spcBef>
          <a:spcPct val="20000"/>
        </a:spcBef>
        <a:buClr>
          <a:schemeClr val="accent1"/>
        </a:buClr>
        <a:buSzPct val="75000"/>
        <a:buFont typeface="Wingdings" pitchFamily="2" charset="2"/>
        <a:buChar char=""/>
        <a:defRPr lang="en-US" sz="1800" kern="1200" baseline="0" dirty="0">
          <a:solidFill>
            <a:schemeClr val="tx1">
              <a:lumMod val="65000"/>
              <a:lumOff val="35000"/>
            </a:schemeClr>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4.xml"/><Relationship Id="rId1" Type="http://schemas.openxmlformats.org/officeDocument/2006/relationships/tags" Target="../tags/tag27.xml"/><Relationship Id="rId5" Type="http://schemas.openxmlformats.org/officeDocument/2006/relationships/image" Target="../media/image4.jpg"/><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2" Type="http://schemas.openxmlformats.org/officeDocument/2006/relationships/hyperlink" Target="https://github.com/parrt/random-forest-importances/tree/master/src"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towardsdatascience.com/all-about-categorical-variable-encoding-305f3361fd02" TargetMode="External"/><Relationship Id="rId2" Type="http://schemas.openxmlformats.org/officeDocument/2006/relationships/image" Target="../media/image15.tif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29.xml"/><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hyperlink" Target="https://en.wikipedia.org/wiki/Confusion_matrix" TargetMode="External"/><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8.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half" idx="2"/>
          </p:nvPr>
        </p:nvSpPr>
        <p:spPr>
          <a:xfrm>
            <a:off x="1489115" y="1248156"/>
            <a:ext cx="3993266" cy="3053891"/>
          </a:xfrm>
        </p:spPr>
        <p:txBody>
          <a:bodyPr/>
          <a:lstStyle/>
          <a:p>
            <a:pPr>
              <a:lnSpc>
                <a:spcPts val="3900"/>
              </a:lnSpc>
            </a:pPr>
            <a:r>
              <a:rPr lang="en-US" sz="3200" cap="small" dirty="0">
                <a:latin typeface="+mj-lt"/>
                <a:ea typeface="+mj-ea"/>
                <a:cs typeface="+mj-cs"/>
              </a:rPr>
              <a:t>Wake Forest</a:t>
            </a:r>
          </a:p>
          <a:p>
            <a:pPr>
              <a:lnSpc>
                <a:spcPts val="3600"/>
              </a:lnSpc>
              <a:spcBef>
                <a:spcPts val="0"/>
              </a:spcBef>
            </a:pPr>
            <a:r>
              <a:rPr lang="en-US" sz="3200" cap="small" dirty="0">
                <a:latin typeface="+mj-lt"/>
                <a:ea typeface="+mj-ea"/>
                <a:cs typeface="+mj-cs"/>
              </a:rPr>
              <a:t>School of Business</a:t>
            </a:r>
          </a:p>
          <a:p>
            <a:pPr>
              <a:lnSpc>
                <a:spcPts val="3600"/>
              </a:lnSpc>
              <a:spcBef>
                <a:spcPts val="0"/>
              </a:spcBef>
            </a:pPr>
            <a:r>
              <a:rPr lang="en-US" sz="4400" b="1" dirty="0"/>
              <a:t>_______</a:t>
            </a:r>
            <a:endParaRPr lang="en-US" sz="3200" cap="small" dirty="0">
              <a:latin typeface="+mj-lt"/>
              <a:ea typeface="+mj-ea"/>
              <a:cs typeface="+mj-cs"/>
            </a:endParaRPr>
          </a:p>
          <a:p>
            <a:pPr>
              <a:spcBef>
                <a:spcPts val="0"/>
              </a:spcBef>
            </a:pPr>
            <a:endParaRPr lang="en-US" sz="1800" cap="small" dirty="0">
              <a:latin typeface="+mj-lt"/>
              <a:ea typeface="+mj-ea"/>
              <a:cs typeface="+mj-cs"/>
            </a:endParaRPr>
          </a:p>
          <a:p>
            <a:pPr>
              <a:spcBef>
                <a:spcPts val="0"/>
              </a:spcBef>
            </a:pPr>
            <a:r>
              <a:rPr lang="en-US" sz="4000" cap="small" dirty="0">
                <a:latin typeface="+mj-lt"/>
                <a:ea typeface="+mj-ea"/>
                <a:cs typeface="+mj-cs"/>
              </a:rPr>
              <a:t>AUC</a:t>
            </a:r>
          </a:p>
        </p:txBody>
      </p:sp>
      <p:pic>
        <p:nvPicPr>
          <p:cNvPr id="7" name="Picture Placeholder 8" descr="20120326medallion0338.jpg"/>
          <p:cNvPicPr>
            <a:picLocks noChangeAspect="1"/>
          </p:cNvPicPr>
          <p:nvPr/>
        </p:nvPicPr>
        <p:blipFill>
          <a:blip r:embed="rId4" cstate="print">
            <a:extLst>
              <a:ext uri="{28A0092B-C50C-407E-A947-70E740481C1C}">
                <a14:useLocalDpi xmlns:a14="http://schemas.microsoft.com/office/drawing/2010/main"/>
              </a:ext>
            </a:extLst>
          </a:blip>
          <a:srcRect/>
          <a:stretch>
            <a:fillRect/>
          </a:stretch>
        </p:blipFill>
        <p:spPr>
          <a:xfrm>
            <a:off x="9080500" y="2377440"/>
            <a:ext cx="2732617" cy="2039112"/>
          </a:xfrm>
          <a:prstGeom prst="rect">
            <a:avLst/>
          </a:prstGeom>
        </p:spPr>
      </p:pic>
      <p:pic>
        <p:nvPicPr>
          <p:cNvPr id="17" name="Picture Placeholder 16"/>
          <p:cNvPicPr>
            <a:picLocks noGrp="1" noChangeAspect="1"/>
          </p:cNvPicPr>
          <p:nvPr>
            <p:ph type="pic" sz="quarter" idx="12"/>
          </p:nvPr>
        </p:nvPicPr>
        <p:blipFill>
          <a:blip r:embed="rId5">
            <a:extLst>
              <a:ext uri="{28A0092B-C50C-407E-A947-70E740481C1C}">
                <a14:useLocalDpi xmlns:a14="http://schemas.microsoft.com/office/drawing/2010/main" val="0"/>
              </a:ext>
            </a:extLst>
          </a:blip>
          <a:srcRect l="16355" r="16355"/>
          <a:stretch>
            <a:fillRect/>
          </a:stretch>
        </p:blipFill>
        <p:spPr/>
      </p:pic>
      <p:sp>
        <p:nvSpPr>
          <p:cNvPr id="19" name="Title 18"/>
          <p:cNvSpPr>
            <a:spLocks noGrp="1"/>
          </p:cNvSpPr>
          <p:nvPr>
            <p:ph type="ctrTitle"/>
          </p:nvPr>
        </p:nvSpPr>
        <p:spPr>
          <a:xfrm>
            <a:off x="1066800" y="4953965"/>
            <a:ext cx="10746317" cy="612265"/>
          </a:xfrm>
        </p:spPr>
        <p:txBody>
          <a:bodyPr>
            <a:noAutofit/>
          </a:bodyPr>
          <a:lstStyle/>
          <a:p>
            <a:pPr algn="r"/>
            <a:r>
              <a:rPr lang="en-US" sz="3200" b="1" dirty="0"/>
              <a:t>Hands on Data Science</a:t>
            </a:r>
            <a:br>
              <a:rPr lang="en-US" sz="3200" b="1" dirty="0"/>
            </a:br>
            <a:r>
              <a:rPr lang="en-US" sz="1800" b="1" dirty="0"/>
              <a:t>mike </a:t>
            </a:r>
            <a:r>
              <a:rPr lang="en-US" sz="1800" b="1" dirty="0" err="1"/>
              <a:t>ames</a:t>
            </a:r>
            <a:r>
              <a:rPr lang="en-US" sz="1800" b="1" dirty="0"/>
              <a:t> </a:t>
            </a:r>
            <a:br>
              <a:rPr lang="en-US" sz="1800" b="1" dirty="0"/>
            </a:br>
            <a:r>
              <a:rPr lang="en-US" sz="1800" b="1" dirty="0" err="1"/>
              <a:t>amesam@wfu.edu</a:t>
            </a:r>
            <a:endParaRPr lang="en-US" sz="3200" b="1" dirty="0"/>
          </a:p>
        </p:txBody>
      </p:sp>
    </p:spTree>
    <p:custDataLst>
      <p:tags r:id="rId1"/>
    </p:custDataLst>
    <p:extLst>
      <p:ext uri="{BB962C8B-B14F-4D97-AF65-F5344CB8AC3E}">
        <p14:creationId xmlns:p14="http://schemas.microsoft.com/office/powerpoint/2010/main" val="12796489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7FDC8A-A2C3-654E-A2D4-248F9C75455A}"/>
              </a:ext>
            </a:extLst>
          </p:cNvPr>
          <p:cNvSpPr>
            <a:spLocks noGrp="1"/>
          </p:cNvSpPr>
          <p:nvPr>
            <p:ph type="title"/>
          </p:nvPr>
        </p:nvSpPr>
        <p:spPr/>
        <p:txBody>
          <a:bodyPr/>
          <a:lstStyle/>
          <a:p>
            <a:r>
              <a:rPr lang="en-US" dirty="0"/>
              <a:t>What variables were most influential?</a:t>
            </a:r>
          </a:p>
        </p:txBody>
      </p:sp>
      <p:sp>
        <p:nvSpPr>
          <p:cNvPr id="3" name="Content Placeholder 2">
            <a:extLst>
              <a:ext uri="{FF2B5EF4-FFF2-40B4-BE49-F238E27FC236}">
                <a16:creationId xmlns:a16="http://schemas.microsoft.com/office/drawing/2014/main" id="{E39C54C5-AB4C-FB4B-976A-BBA2A3889C50}"/>
              </a:ext>
            </a:extLst>
          </p:cNvPr>
          <p:cNvSpPr>
            <a:spLocks noGrp="1"/>
          </p:cNvSpPr>
          <p:nvPr>
            <p:ph idx="1"/>
          </p:nvPr>
        </p:nvSpPr>
        <p:spPr>
          <a:xfrm>
            <a:off x="664632" y="1981201"/>
            <a:ext cx="10917767" cy="4144963"/>
          </a:xfrm>
        </p:spPr>
        <p:txBody>
          <a:bodyPr>
            <a:normAutofit fontScale="92500" lnSpcReduction="10000"/>
          </a:bodyPr>
          <a:lstStyle/>
          <a:p>
            <a:r>
              <a:rPr lang="en-US" sz="2400" dirty="0"/>
              <a:t>The default method to compute variable importance is the </a:t>
            </a:r>
            <a:r>
              <a:rPr lang="en-US" sz="2400" b="1" i="1" dirty="0"/>
              <a:t>mean decrease in impurity</a:t>
            </a:r>
            <a:r>
              <a:rPr lang="en-US" sz="2400" b="1" dirty="0"/>
              <a:t> (or </a:t>
            </a:r>
            <a:r>
              <a:rPr lang="en-US" sz="2400" b="1" i="1" dirty="0" err="1"/>
              <a:t>gini</a:t>
            </a:r>
            <a:r>
              <a:rPr lang="en-US" sz="2400" b="1" i="1" dirty="0"/>
              <a:t> importance</a:t>
            </a:r>
            <a:r>
              <a:rPr lang="en-US" sz="2400" b="1" dirty="0"/>
              <a:t>) </a:t>
            </a:r>
            <a:r>
              <a:rPr lang="en-US" sz="2400" dirty="0"/>
              <a:t>mechanism: At each split in each tree, the improvement in the split-criterion is the importance measure attributed to the splitting variable, and is accumulated over all the trees in the forest separately for each variable. Note that this measure is quite like the R2 in regression on the training set.</a:t>
            </a:r>
          </a:p>
          <a:p>
            <a:r>
              <a:rPr lang="en-US" sz="2400" dirty="0"/>
              <a:t>The </a:t>
            </a:r>
            <a:r>
              <a:rPr lang="en-US" sz="2400" dirty="0" err="1"/>
              <a:t>scikit</a:t>
            </a:r>
            <a:r>
              <a:rPr lang="en-US" sz="2400" dirty="0"/>
              <a:t>-learn Random Forest feature importance and R's default Random Forest feature importance strategies are biased. To get reliable results in Python, use permutation importance, provided in  </a:t>
            </a:r>
            <a:r>
              <a:rPr lang="en-US" sz="2400" dirty="0">
                <a:hlinkClick r:id="rId2"/>
              </a:rPr>
              <a:t>rfpimp</a:t>
            </a:r>
            <a:r>
              <a:rPr lang="en-US" sz="2400" dirty="0"/>
              <a:t> package (via pip).</a:t>
            </a:r>
          </a:p>
          <a:p>
            <a:pPr marL="0" indent="0">
              <a:buNone/>
            </a:pPr>
            <a:endParaRPr lang="en-US" sz="2400" dirty="0"/>
          </a:p>
          <a:p>
            <a:pPr lvl="1"/>
            <a:r>
              <a:rPr lang="en-US" sz="2000" dirty="0"/>
              <a:t>We don’t really care at this point just know there is debate among data scientists</a:t>
            </a:r>
          </a:p>
          <a:p>
            <a:pPr lvl="1"/>
            <a:r>
              <a:rPr lang="en-US" sz="2000" dirty="0"/>
              <a:t>AND there are alternatives ~ permutation importance, drop column,  </a:t>
            </a:r>
            <a:r>
              <a:rPr lang="en-US" sz="2000" dirty="0" err="1"/>
              <a:t>shapley</a:t>
            </a:r>
            <a:r>
              <a:rPr lang="en-US" sz="2000" dirty="0"/>
              <a:t> values and others. </a:t>
            </a:r>
          </a:p>
        </p:txBody>
      </p:sp>
      <p:sp>
        <p:nvSpPr>
          <p:cNvPr id="4" name="Slide Number Placeholder 3">
            <a:extLst>
              <a:ext uri="{FF2B5EF4-FFF2-40B4-BE49-F238E27FC236}">
                <a16:creationId xmlns:a16="http://schemas.microsoft.com/office/drawing/2014/main" id="{C21279D3-403F-7B4F-B689-1979E1C4CF32}"/>
              </a:ext>
            </a:extLst>
          </p:cNvPr>
          <p:cNvSpPr>
            <a:spLocks noGrp="1"/>
          </p:cNvSpPr>
          <p:nvPr>
            <p:ph type="sldNum" sz="quarter" idx="12"/>
          </p:nvPr>
        </p:nvSpPr>
        <p:spPr/>
        <p:txBody>
          <a:bodyPr/>
          <a:lstStyle/>
          <a:p>
            <a:fld id="{02456A73-CB17-B748-BD2A-A20F5DD59EC7}" type="slidenum">
              <a:rPr lang="en-US" smtClean="0"/>
              <a:pPr/>
              <a:t>10</a:t>
            </a:fld>
            <a:endParaRPr lang="en-US" dirty="0"/>
          </a:p>
        </p:txBody>
      </p:sp>
    </p:spTree>
    <p:extLst>
      <p:ext uri="{BB962C8B-B14F-4D97-AF65-F5344CB8AC3E}">
        <p14:creationId xmlns:p14="http://schemas.microsoft.com/office/powerpoint/2010/main" val="39407374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9AB662-9BF6-A541-AA0D-457D3A0D17E6}"/>
              </a:ext>
            </a:extLst>
          </p:cNvPr>
          <p:cNvSpPr>
            <a:spLocks noGrp="1"/>
          </p:cNvSpPr>
          <p:nvPr>
            <p:ph type="title"/>
          </p:nvPr>
        </p:nvSpPr>
        <p:spPr/>
        <p:txBody>
          <a:bodyPr/>
          <a:lstStyle/>
          <a:p>
            <a:r>
              <a:rPr lang="en-US" dirty="0"/>
              <a:t>Variable Importance </a:t>
            </a:r>
          </a:p>
        </p:txBody>
      </p:sp>
      <p:sp>
        <p:nvSpPr>
          <p:cNvPr id="4" name="Slide Number Placeholder 3">
            <a:extLst>
              <a:ext uri="{FF2B5EF4-FFF2-40B4-BE49-F238E27FC236}">
                <a16:creationId xmlns:a16="http://schemas.microsoft.com/office/drawing/2014/main" id="{25B28971-2067-744D-A52C-489C834CCC72}"/>
              </a:ext>
            </a:extLst>
          </p:cNvPr>
          <p:cNvSpPr>
            <a:spLocks noGrp="1"/>
          </p:cNvSpPr>
          <p:nvPr>
            <p:ph type="sldNum" sz="quarter" idx="12"/>
          </p:nvPr>
        </p:nvSpPr>
        <p:spPr/>
        <p:txBody>
          <a:bodyPr/>
          <a:lstStyle/>
          <a:p>
            <a:fld id="{02456A73-CB17-B748-BD2A-A20F5DD59EC7}" type="slidenum">
              <a:rPr lang="en-US" smtClean="0"/>
              <a:pPr/>
              <a:t>11</a:t>
            </a:fld>
            <a:endParaRPr lang="en-US" dirty="0"/>
          </a:p>
        </p:txBody>
      </p:sp>
      <p:pic>
        <p:nvPicPr>
          <p:cNvPr id="5" name="Picture 4">
            <a:extLst>
              <a:ext uri="{FF2B5EF4-FFF2-40B4-BE49-F238E27FC236}">
                <a16:creationId xmlns:a16="http://schemas.microsoft.com/office/drawing/2014/main" id="{74371AF8-04EC-2948-9352-5C6BB02A9323}"/>
              </a:ext>
            </a:extLst>
          </p:cNvPr>
          <p:cNvPicPr>
            <a:picLocks noChangeAspect="1"/>
          </p:cNvPicPr>
          <p:nvPr/>
        </p:nvPicPr>
        <p:blipFill>
          <a:blip r:embed="rId2"/>
          <a:stretch>
            <a:fillRect/>
          </a:stretch>
        </p:blipFill>
        <p:spPr>
          <a:xfrm>
            <a:off x="548518" y="1042147"/>
            <a:ext cx="6775889" cy="5434828"/>
          </a:xfrm>
          <a:prstGeom prst="rect">
            <a:avLst/>
          </a:prstGeom>
        </p:spPr>
      </p:pic>
      <p:sp>
        <p:nvSpPr>
          <p:cNvPr id="6" name="Rectangle 5">
            <a:extLst>
              <a:ext uri="{FF2B5EF4-FFF2-40B4-BE49-F238E27FC236}">
                <a16:creationId xmlns:a16="http://schemas.microsoft.com/office/drawing/2014/main" id="{23565E11-6964-924B-BF14-19DDAEFB2911}"/>
              </a:ext>
            </a:extLst>
          </p:cNvPr>
          <p:cNvSpPr/>
          <p:nvPr/>
        </p:nvSpPr>
        <p:spPr>
          <a:xfrm>
            <a:off x="5284618" y="3574895"/>
            <a:ext cx="4079578" cy="369332"/>
          </a:xfrm>
          <a:prstGeom prst="rect">
            <a:avLst/>
          </a:prstGeom>
        </p:spPr>
        <p:txBody>
          <a:bodyPr wrap="none">
            <a:spAutoFit/>
          </a:bodyPr>
          <a:lstStyle/>
          <a:p>
            <a:r>
              <a:rPr lang="en-US" dirty="0"/>
              <a:t>model['classifier'].</a:t>
            </a:r>
            <a:r>
              <a:rPr lang="en-US" dirty="0" err="1"/>
              <a:t>feature_importances</a:t>
            </a:r>
            <a:r>
              <a:rPr lang="en-US" dirty="0"/>
              <a:t>_</a:t>
            </a:r>
          </a:p>
        </p:txBody>
      </p:sp>
      <p:sp>
        <p:nvSpPr>
          <p:cNvPr id="7" name="Rectangle 6">
            <a:extLst>
              <a:ext uri="{FF2B5EF4-FFF2-40B4-BE49-F238E27FC236}">
                <a16:creationId xmlns:a16="http://schemas.microsoft.com/office/drawing/2014/main" id="{539FF6E4-4AB1-3648-8B16-F1A3BDF0B7C5}"/>
              </a:ext>
            </a:extLst>
          </p:cNvPr>
          <p:cNvSpPr/>
          <p:nvPr/>
        </p:nvSpPr>
        <p:spPr>
          <a:xfrm>
            <a:off x="7871859" y="4441594"/>
            <a:ext cx="3294553" cy="1200329"/>
          </a:xfrm>
          <a:prstGeom prst="rect">
            <a:avLst/>
          </a:prstGeom>
        </p:spPr>
        <p:txBody>
          <a:bodyPr wrap="square">
            <a:spAutoFit/>
          </a:bodyPr>
          <a:lstStyle/>
          <a:p>
            <a:r>
              <a:rPr lang="en-US" dirty="0">
                <a:solidFill>
                  <a:srgbClr val="292929"/>
                </a:solidFill>
                <a:latin typeface="medium-content-serif-font"/>
              </a:rPr>
              <a:t>SKLEARN RF  has a tendency to inflate the importance of continuous features or high-cardinality categorical variables</a:t>
            </a:r>
            <a:endParaRPr lang="en-US" dirty="0"/>
          </a:p>
        </p:txBody>
      </p:sp>
    </p:spTree>
    <p:extLst>
      <p:ext uri="{BB962C8B-B14F-4D97-AF65-F5344CB8AC3E}">
        <p14:creationId xmlns:p14="http://schemas.microsoft.com/office/powerpoint/2010/main" val="19624135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23F1C1-AC18-BC4E-9DB2-DF63C147770A}"/>
              </a:ext>
            </a:extLst>
          </p:cNvPr>
          <p:cNvSpPr>
            <a:spLocks noGrp="1"/>
          </p:cNvSpPr>
          <p:nvPr>
            <p:ph type="title"/>
          </p:nvPr>
        </p:nvSpPr>
        <p:spPr/>
        <p:txBody>
          <a:bodyPr/>
          <a:lstStyle/>
          <a:p>
            <a:r>
              <a:rPr lang="en-US" dirty="0"/>
              <a:t>Variable Importance </a:t>
            </a:r>
          </a:p>
        </p:txBody>
      </p:sp>
      <p:sp>
        <p:nvSpPr>
          <p:cNvPr id="4" name="Slide Number Placeholder 3">
            <a:extLst>
              <a:ext uri="{FF2B5EF4-FFF2-40B4-BE49-F238E27FC236}">
                <a16:creationId xmlns:a16="http://schemas.microsoft.com/office/drawing/2014/main" id="{DE186134-4A11-744E-A99A-A3F32EB1635A}"/>
              </a:ext>
            </a:extLst>
          </p:cNvPr>
          <p:cNvSpPr>
            <a:spLocks noGrp="1"/>
          </p:cNvSpPr>
          <p:nvPr>
            <p:ph type="sldNum" sz="quarter" idx="12"/>
          </p:nvPr>
        </p:nvSpPr>
        <p:spPr/>
        <p:txBody>
          <a:bodyPr/>
          <a:lstStyle/>
          <a:p>
            <a:fld id="{02456A73-CB17-B748-BD2A-A20F5DD59EC7}" type="slidenum">
              <a:rPr lang="en-US" smtClean="0"/>
              <a:pPr/>
              <a:t>12</a:t>
            </a:fld>
            <a:endParaRPr lang="en-US" dirty="0"/>
          </a:p>
        </p:txBody>
      </p:sp>
      <p:pic>
        <p:nvPicPr>
          <p:cNvPr id="7" name="Picture 6">
            <a:extLst>
              <a:ext uri="{FF2B5EF4-FFF2-40B4-BE49-F238E27FC236}">
                <a16:creationId xmlns:a16="http://schemas.microsoft.com/office/drawing/2014/main" id="{DEE00A8F-DA91-6F42-B70C-5D45B26D06E3}"/>
              </a:ext>
            </a:extLst>
          </p:cNvPr>
          <p:cNvPicPr>
            <a:picLocks noChangeAspect="1"/>
          </p:cNvPicPr>
          <p:nvPr/>
        </p:nvPicPr>
        <p:blipFill>
          <a:blip r:embed="rId2"/>
          <a:stretch>
            <a:fillRect/>
          </a:stretch>
        </p:blipFill>
        <p:spPr>
          <a:xfrm>
            <a:off x="161487" y="1365250"/>
            <a:ext cx="7248963" cy="4440464"/>
          </a:xfrm>
          <a:prstGeom prst="rect">
            <a:avLst/>
          </a:prstGeom>
        </p:spPr>
      </p:pic>
      <p:sp>
        <p:nvSpPr>
          <p:cNvPr id="5" name="Rectangle 4">
            <a:extLst>
              <a:ext uri="{FF2B5EF4-FFF2-40B4-BE49-F238E27FC236}">
                <a16:creationId xmlns:a16="http://schemas.microsoft.com/office/drawing/2014/main" id="{311890DB-5967-C64D-AD81-7052FB467613}"/>
              </a:ext>
            </a:extLst>
          </p:cNvPr>
          <p:cNvSpPr/>
          <p:nvPr/>
        </p:nvSpPr>
        <p:spPr>
          <a:xfrm>
            <a:off x="5238803" y="2724060"/>
            <a:ext cx="6096000" cy="1200329"/>
          </a:xfrm>
          <a:prstGeom prst="rect">
            <a:avLst/>
          </a:prstGeom>
        </p:spPr>
        <p:txBody>
          <a:bodyPr>
            <a:spAutoFit/>
          </a:bodyPr>
          <a:lstStyle/>
          <a:p>
            <a:r>
              <a:rPr lang="en-US" dirty="0"/>
              <a:t>from </a:t>
            </a:r>
            <a:r>
              <a:rPr lang="en-US" dirty="0" err="1"/>
              <a:t>rfpimp</a:t>
            </a:r>
            <a:r>
              <a:rPr lang="en-US" dirty="0"/>
              <a:t> import *</a:t>
            </a:r>
          </a:p>
          <a:p>
            <a:r>
              <a:rPr lang="en-US" dirty="0"/>
              <a:t>I = </a:t>
            </a:r>
            <a:r>
              <a:rPr lang="en-US" dirty="0" err="1"/>
              <a:t>importances</a:t>
            </a:r>
            <a:r>
              <a:rPr lang="en-US" dirty="0"/>
              <a:t>(</a:t>
            </a:r>
            <a:r>
              <a:rPr lang="en-US" dirty="0" err="1"/>
              <a:t>rf</a:t>
            </a:r>
            <a:r>
              <a:rPr lang="en-US" dirty="0"/>
              <a:t>, train[</a:t>
            </a:r>
            <a:r>
              <a:rPr lang="en-US" dirty="0" err="1"/>
              <a:t>categorical_features</a:t>
            </a:r>
            <a:r>
              <a:rPr lang="en-US" dirty="0"/>
              <a:t> + </a:t>
            </a:r>
            <a:r>
              <a:rPr lang="en-US" dirty="0" err="1"/>
              <a:t>numeric_features</a:t>
            </a:r>
            <a:r>
              <a:rPr lang="en-US" dirty="0"/>
              <a:t>], train[target])</a:t>
            </a:r>
          </a:p>
          <a:p>
            <a:r>
              <a:rPr lang="en-US" dirty="0" err="1"/>
              <a:t>plot_importances</a:t>
            </a:r>
            <a:r>
              <a:rPr lang="en-US" dirty="0"/>
              <a:t>(I)</a:t>
            </a:r>
          </a:p>
        </p:txBody>
      </p:sp>
    </p:spTree>
    <p:extLst>
      <p:ext uri="{BB962C8B-B14F-4D97-AF65-F5344CB8AC3E}">
        <p14:creationId xmlns:p14="http://schemas.microsoft.com/office/powerpoint/2010/main" val="15670668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F161A3-147C-A24F-A519-3CCB906C4BE5}"/>
              </a:ext>
            </a:extLst>
          </p:cNvPr>
          <p:cNvSpPr>
            <a:spLocks noGrp="1"/>
          </p:cNvSpPr>
          <p:nvPr>
            <p:ph type="title"/>
          </p:nvPr>
        </p:nvSpPr>
        <p:spPr/>
        <p:txBody>
          <a:bodyPr/>
          <a:lstStyle/>
          <a:p>
            <a:r>
              <a:rPr lang="en-US" dirty="0"/>
              <a:t>Variable Importance</a:t>
            </a:r>
          </a:p>
        </p:txBody>
      </p:sp>
      <p:pic>
        <p:nvPicPr>
          <p:cNvPr id="6" name="Content Placeholder 5">
            <a:extLst>
              <a:ext uri="{FF2B5EF4-FFF2-40B4-BE49-F238E27FC236}">
                <a16:creationId xmlns:a16="http://schemas.microsoft.com/office/drawing/2014/main" id="{DD0B29ED-A7B1-3648-A6CD-22D49DF71AB2}"/>
              </a:ext>
            </a:extLst>
          </p:cNvPr>
          <p:cNvPicPr>
            <a:picLocks noGrp="1" noChangeAspect="1"/>
          </p:cNvPicPr>
          <p:nvPr>
            <p:ph idx="1"/>
          </p:nvPr>
        </p:nvPicPr>
        <p:blipFill>
          <a:blip r:embed="rId2"/>
          <a:stretch>
            <a:fillRect/>
          </a:stretch>
        </p:blipFill>
        <p:spPr>
          <a:xfrm>
            <a:off x="664633" y="1600200"/>
            <a:ext cx="7819215" cy="4539343"/>
          </a:xfrm>
        </p:spPr>
      </p:pic>
      <p:sp>
        <p:nvSpPr>
          <p:cNvPr id="4" name="Slide Number Placeholder 3">
            <a:extLst>
              <a:ext uri="{FF2B5EF4-FFF2-40B4-BE49-F238E27FC236}">
                <a16:creationId xmlns:a16="http://schemas.microsoft.com/office/drawing/2014/main" id="{85207929-F1AE-E44A-BD4A-E8CEF273F205}"/>
              </a:ext>
            </a:extLst>
          </p:cNvPr>
          <p:cNvSpPr>
            <a:spLocks noGrp="1"/>
          </p:cNvSpPr>
          <p:nvPr>
            <p:ph type="sldNum" sz="quarter" idx="12"/>
          </p:nvPr>
        </p:nvSpPr>
        <p:spPr/>
        <p:txBody>
          <a:bodyPr/>
          <a:lstStyle/>
          <a:p>
            <a:fld id="{02456A73-CB17-B748-BD2A-A20F5DD59EC7}" type="slidenum">
              <a:rPr lang="en-US" smtClean="0"/>
              <a:pPr/>
              <a:t>13</a:t>
            </a:fld>
            <a:endParaRPr lang="en-US" dirty="0"/>
          </a:p>
        </p:txBody>
      </p:sp>
      <p:sp>
        <p:nvSpPr>
          <p:cNvPr id="7" name="TextBox 6">
            <a:extLst>
              <a:ext uri="{FF2B5EF4-FFF2-40B4-BE49-F238E27FC236}">
                <a16:creationId xmlns:a16="http://schemas.microsoft.com/office/drawing/2014/main" id="{1BD86C06-44C4-1042-8AE9-1F0A6AE947FD}"/>
              </a:ext>
            </a:extLst>
          </p:cNvPr>
          <p:cNvSpPr txBox="1"/>
          <p:nvPr/>
        </p:nvSpPr>
        <p:spPr>
          <a:xfrm>
            <a:off x="8603885" y="2546953"/>
            <a:ext cx="3033485" cy="3139321"/>
          </a:xfrm>
          <a:prstGeom prst="rect">
            <a:avLst/>
          </a:prstGeom>
          <a:noFill/>
        </p:spPr>
        <p:txBody>
          <a:bodyPr wrap="square" rtlCol="0">
            <a:spAutoFit/>
          </a:bodyPr>
          <a:lstStyle/>
          <a:p>
            <a:r>
              <a:rPr lang="en-US" dirty="0"/>
              <a:t>Depending on the measure used by RF there can be wild variation in which variables are most important with Random Forest.</a:t>
            </a:r>
          </a:p>
          <a:p>
            <a:endParaRPr lang="en-US" dirty="0"/>
          </a:p>
          <a:p>
            <a:r>
              <a:rPr lang="en-US" dirty="0"/>
              <a:t>This is why most have switched to either Random Permutations, LOCO or </a:t>
            </a:r>
            <a:r>
              <a:rPr lang="en-US" dirty="0" err="1"/>
              <a:t>Shap</a:t>
            </a:r>
            <a:r>
              <a:rPr lang="en-US" dirty="0"/>
              <a:t> to evaluate the true importance.  </a:t>
            </a:r>
          </a:p>
        </p:txBody>
      </p:sp>
    </p:spTree>
    <p:extLst>
      <p:ext uri="{BB962C8B-B14F-4D97-AF65-F5344CB8AC3E}">
        <p14:creationId xmlns:p14="http://schemas.microsoft.com/office/powerpoint/2010/main" val="5206261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B70731-91D2-0844-8722-F97B8E3C4A56}"/>
              </a:ext>
            </a:extLst>
          </p:cNvPr>
          <p:cNvSpPr>
            <a:spLocks noGrp="1"/>
          </p:cNvSpPr>
          <p:nvPr>
            <p:ph type="title"/>
          </p:nvPr>
        </p:nvSpPr>
        <p:spPr/>
        <p:txBody>
          <a:bodyPr/>
          <a:lstStyle/>
          <a:p>
            <a:r>
              <a:rPr lang="en-US" dirty="0"/>
              <a:t>Target Encoder</a:t>
            </a:r>
          </a:p>
        </p:txBody>
      </p:sp>
      <p:sp>
        <p:nvSpPr>
          <p:cNvPr id="3" name="Content Placeholder 2">
            <a:extLst>
              <a:ext uri="{FF2B5EF4-FFF2-40B4-BE49-F238E27FC236}">
                <a16:creationId xmlns:a16="http://schemas.microsoft.com/office/drawing/2014/main" id="{47B3B4A9-2036-5440-88A1-1FE0F26AE4EC}"/>
              </a:ext>
            </a:extLst>
          </p:cNvPr>
          <p:cNvSpPr>
            <a:spLocks noGrp="1"/>
          </p:cNvSpPr>
          <p:nvPr>
            <p:ph idx="1"/>
          </p:nvPr>
        </p:nvSpPr>
        <p:spPr>
          <a:xfrm>
            <a:off x="664633" y="1981201"/>
            <a:ext cx="10075084" cy="1255485"/>
          </a:xfrm>
        </p:spPr>
        <p:txBody>
          <a:bodyPr/>
          <a:lstStyle/>
          <a:p>
            <a:r>
              <a:rPr lang="en-US" dirty="0"/>
              <a:t>Instead of One hot encoding 1/0s for every category level</a:t>
            </a:r>
          </a:p>
          <a:p>
            <a:r>
              <a:rPr lang="en-US" dirty="0"/>
              <a:t>Target encoding simply replaces each level with it’s % of target value </a:t>
            </a:r>
          </a:p>
        </p:txBody>
      </p:sp>
      <p:sp>
        <p:nvSpPr>
          <p:cNvPr id="4" name="Slide Number Placeholder 3">
            <a:extLst>
              <a:ext uri="{FF2B5EF4-FFF2-40B4-BE49-F238E27FC236}">
                <a16:creationId xmlns:a16="http://schemas.microsoft.com/office/drawing/2014/main" id="{01C0C399-D263-D748-ABFD-9159D37D4E75}"/>
              </a:ext>
            </a:extLst>
          </p:cNvPr>
          <p:cNvSpPr>
            <a:spLocks noGrp="1"/>
          </p:cNvSpPr>
          <p:nvPr>
            <p:ph type="sldNum" sz="quarter" idx="12"/>
          </p:nvPr>
        </p:nvSpPr>
        <p:spPr/>
        <p:txBody>
          <a:bodyPr/>
          <a:lstStyle/>
          <a:p>
            <a:fld id="{02456A73-CB17-B748-BD2A-A20F5DD59EC7}" type="slidenum">
              <a:rPr lang="en-US" smtClean="0"/>
              <a:pPr/>
              <a:t>14</a:t>
            </a:fld>
            <a:endParaRPr lang="en-US" dirty="0"/>
          </a:p>
        </p:txBody>
      </p:sp>
      <p:sp>
        <p:nvSpPr>
          <p:cNvPr id="5" name="Rectangle 4">
            <a:extLst>
              <a:ext uri="{FF2B5EF4-FFF2-40B4-BE49-F238E27FC236}">
                <a16:creationId xmlns:a16="http://schemas.microsoft.com/office/drawing/2014/main" id="{4824BA2F-7DA7-EE45-9786-984131F398AD}"/>
              </a:ext>
            </a:extLst>
          </p:cNvPr>
          <p:cNvSpPr/>
          <p:nvPr/>
        </p:nvSpPr>
        <p:spPr>
          <a:xfrm>
            <a:off x="986972" y="3236686"/>
            <a:ext cx="8345714" cy="369332"/>
          </a:xfrm>
          <a:prstGeom prst="rect">
            <a:avLst/>
          </a:prstGeom>
        </p:spPr>
        <p:txBody>
          <a:bodyPr wrap="square">
            <a:spAutoFit/>
          </a:bodyPr>
          <a:lstStyle/>
          <a:p>
            <a:r>
              <a:rPr lang="en-US" dirty="0" err="1"/>
              <a:t>pd.crosstab</a:t>
            </a:r>
            <a:r>
              <a:rPr lang="en-US" dirty="0"/>
              <a:t>(train["relationship"],train[target], normalize="index").</a:t>
            </a:r>
            <a:r>
              <a:rPr lang="en-US" dirty="0" err="1"/>
              <a:t>reset_index</a:t>
            </a:r>
            <a:r>
              <a:rPr lang="en-US" dirty="0"/>
              <a:t>()</a:t>
            </a:r>
          </a:p>
        </p:txBody>
      </p:sp>
      <p:graphicFrame>
        <p:nvGraphicFramePr>
          <p:cNvPr id="7" name="Table 6">
            <a:extLst>
              <a:ext uri="{FF2B5EF4-FFF2-40B4-BE49-F238E27FC236}">
                <a16:creationId xmlns:a16="http://schemas.microsoft.com/office/drawing/2014/main" id="{3B89BF6E-644A-B344-A00A-663EAEF0A6C9}"/>
              </a:ext>
            </a:extLst>
          </p:cNvPr>
          <p:cNvGraphicFramePr>
            <a:graphicFrameLocks noGrp="1"/>
          </p:cNvGraphicFramePr>
          <p:nvPr>
            <p:extLst>
              <p:ext uri="{D42A27DB-BD31-4B8C-83A1-F6EECF244321}">
                <p14:modId xmlns:p14="http://schemas.microsoft.com/office/powerpoint/2010/main" val="2691413813"/>
              </p:ext>
            </p:extLst>
          </p:nvPr>
        </p:nvGraphicFramePr>
        <p:xfrm>
          <a:off x="986972" y="3866468"/>
          <a:ext cx="6226714" cy="2560320"/>
        </p:xfrm>
        <a:graphic>
          <a:graphicData uri="http://schemas.openxmlformats.org/drawingml/2006/table">
            <a:tbl>
              <a:tblPr firstRow="1"/>
              <a:tblGrid>
                <a:gridCol w="946467">
                  <a:extLst>
                    <a:ext uri="{9D8B030D-6E8A-4147-A177-3AD203B41FA5}">
                      <a16:colId xmlns:a16="http://schemas.microsoft.com/office/drawing/2014/main" val="724263685"/>
                    </a:ext>
                  </a:extLst>
                </a:gridCol>
                <a:gridCol w="1531048">
                  <a:extLst>
                    <a:ext uri="{9D8B030D-6E8A-4147-A177-3AD203B41FA5}">
                      <a16:colId xmlns:a16="http://schemas.microsoft.com/office/drawing/2014/main" val="1411900505"/>
                    </a:ext>
                  </a:extLst>
                </a:gridCol>
                <a:gridCol w="1230630">
                  <a:extLst>
                    <a:ext uri="{9D8B030D-6E8A-4147-A177-3AD203B41FA5}">
                      <a16:colId xmlns:a16="http://schemas.microsoft.com/office/drawing/2014/main" val="177547760"/>
                    </a:ext>
                  </a:extLst>
                </a:gridCol>
                <a:gridCol w="2518569">
                  <a:extLst>
                    <a:ext uri="{9D8B030D-6E8A-4147-A177-3AD203B41FA5}">
                      <a16:colId xmlns:a16="http://schemas.microsoft.com/office/drawing/2014/main" val="1132792169"/>
                    </a:ext>
                  </a:extLst>
                </a:gridCol>
              </a:tblGrid>
              <a:tr h="365760">
                <a:tc>
                  <a:txBody>
                    <a:bodyPr/>
                    <a:lstStyle/>
                    <a:p>
                      <a:pPr algn="r" fontAlgn="ctr"/>
                      <a:endParaRPr lang="en-US" sz="1800" b="1" dirty="0">
                        <a:effectLst/>
                      </a:endParaRPr>
                    </a:p>
                  </a:txBody>
                  <a:tcPr anchor="ctr">
                    <a:lnL>
                      <a:noFill/>
                    </a:lnL>
                    <a:lnR>
                      <a:noFill/>
                    </a:lnR>
                    <a:lnT>
                      <a:noFill/>
                    </a:lnT>
                    <a:lnB>
                      <a:noFill/>
                    </a:lnB>
                    <a:solidFill>
                      <a:srgbClr val="FFFFFF"/>
                    </a:solidFill>
                  </a:tcPr>
                </a:tc>
                <a:tc>
                  <a:txBody>
                    <a:bodyPr/>
                    <a:lstStyle/>
                    <a:p>
                      <a:pPr algn="r" fontAlgn="ctr"/>
                      <a:r>
                        <a:rPr lang="en-US" sz="1800" b="1">
                          <a:effectLst/>
                        </a:rPr>
                        <a:t>relationship</a:t>
                      </a:r>
                    </a:p>
                  </a:txBody>
                  <a:tcPr anchor="ctr">
                    <a:lnL>
                      <a:noFill/>
                    </a:lnL>
                    <a:lnR>
                      <a:noFill/>
                    </a:lnR>
                    <a:lnT>
                      <a:noFill/>
                    </a:lnT>
                    <a:lnB>
                      <a:noFill/>
                    </a:lnB>
                    <a:solidFill>
                      <a:srgbClr val="FFFFFF"/>
                    </a:solidFill>
                  </a:tcPr>
                </a:tc>
                <a:tc>
                  <a:txBody>
                    <a:bodyPr/>
                    <a:lstStyle/>
                    <a:p>
                      <a:pPr algn="r" fontAlgn="ctr"/>
                      <a:r>
                        <a:rPr lang="en-US" sz="1800" b="1">
                          <a:effectLst/>
                        </a:rPr>
                        <a:t>0</a:t>
                      </a:r>
                    </a:p>
                  </a:txBody>
                  <a:tcPr anchor="ctr">
                    <a:lnL>
                      <a:noFill/>
                    </a:lnL>
                    <a:lnR>
                      <a:noFill/>
                    </a:lnR>
                    <a:lnT>
                      <a:noFill/>
                    </a:lnT>
                    <a:lnB>
                      <a:noFill/>
                    </a:lnB>
                    <a:solidFill>
                      <a:srgbClr val="FFFFFF"/>
                    </a:solidFill>
                  </a:tcPr>
                </a:tc>
                <a:tc>
                  <a:txBody>
                    <a:bodyPr/>
                    <a:lstStyle/>
                    <a:p>
                      <a:pPr algn="r" fontAlgn="ctr"/>
                      <a:r>
                        <a:rPr lang="en-US" sz="1800" b="1">
                          <a:effectLst/>
                        </a:rPr>
                        <a:t>1</a:t>
                      </a:r>
                    </a:p>
                  </a:txBody>
                  <a:tcPr anchor="ctr">
                    <a:lnL>
                      <a:noFill/>
                    </a:lnL>
                    <a:lnR>
                      <a:noFill/>
                    </a:lnR>
                    <a:lnT>
                      <a:noFill/>
                    </a:lnT>
                    <a:lnB>
                      <a:noFill/>
                    </a:lnB>
                    <a:solidFill>
                      <a:srgbClr val="FFFFFF"/>
                    </a:solidFill>
                  </a:tcPr>
                </a:tc>
                <a:extLst>
                  <a:ext uri="{0D108BD9-81ED-4DB2-BD59-A6C34878D82A}">
                    <a16:rowId xmlns:a16="http://schemas.microsoft.com/office/drawing/2014/main" val="1645009892"/>
                  </a:ext>
                </a:extLst>
              </a:tr>
              <a:tr h="365760">
                <a:tc>
                  <a:txBody>
                    <a:bodyPr/>
                    <a:lstStyle/>
                    <a:p>
                      <a:pPr algn="r" fontAlgn="ctr"/>
                      <a:r>
                        <a:rPr lang="en-US" sz="1800">
                          <a:effectLst/>
                        </a:rPr>
                        <a:t>0</a:t>
                      </a:r>
                    </a:p>
                  </a:txBody>
                  <a:tcPr anchor="ctr">
                    <a:lnL>
                      <a:noFill/>
                    </a:lnL>
                    <a:lnR>
                      <a:noFill/>
                    </a:lnR>
                    <a:lnT>
                      <a:noFill/>
                    </a:lnT>
                    <a:lnB>
                      <a:noFill/>
                    </a:lnB>
                    <a:solidFill>
                      <a:srgbClr val="F5F5F5"/>
                    </a:solidFill>
                  </a:tcPr>
                </a:tc>
                <a:tc>
                  <a:txBody>
                    <a:bodyPr/>
                    <a:lstStyle/>
                    <a:p>
                      <a:pPr algn="r" fontAlgn="ctr"/>
                      <a:r>
                        <a:rPr lang="en-US" sz="1800">
                          <a:effectLst/>
                        </a:rPr>
                        <a:t>Husband</a:t>
                      </a:r>
                    </a:p>
                  </a:txBody>
                  <a:tcPr anchor="ctr">
                    <a:lnL>
                      <a:noFill/>
                    </a:lnL>
                    <a:lnR>
                      <a:noFill/>
                    </a:lnR>
                    <a:lnT>
                      <a:noFill/>
                    </a:lnT>
                    <a:lnB>
                      <a:noFill/>
                    </a:lnB>
                    <a:solidFill>
                      <a:srgbClr val="F5F5F5"/>
                    </a:solidFill>
                  </a:tcPr>
                </a:tc>
                <a:tc>
                  <a:txBody>
                    <a:bodyPr/>
                    <a:lstStyle/>
                    <a:p>
                      <a:pPr algn="r" fontAlgn="ctr"/>
                      <a:r>
                        <a:rPr lang="en-US" sz="1800">
                          <a:effectLst/>
                        </a:rPr>
                        <a:t>0.551589</a:t>
                      </a:r>
                    </a:p>
                  </a:txBody>
                  <a:tcPr anchor="ctr">
                    <a:lnL>
                      <a:noFill/>
                    </a:lnL>
                    <a:lnR>
                      <a:noFill/>
                    </a:lnR>
                    <a:lnT>
                      <a:noFill/>
                    </a:lnT>
                    <a:lnB>
                      <a:noFill/>
                    </a:lnB>
                    <a:solidFill>
                      <a:srgbClr val="F5F5F5"/>
                    </a:solidFill>
                  </a:tcPr>
                </a:tc>
                <a:tc>
                  <a:txBody>
                    <a:bodyPr/>
                    <a:lstStyle/>
                    <a:p>
                      <a:pPr algn="r" fontAlgn="ctr"/>
                      <a:r>
                        <a:rPr lang="en-US" sz="1800">
                          <a:effectLst/>
                        </a:rPr>
                        <a:t>0.448411</a:t>
                      </a:r>
                    </a:p>
                  </a:txBody>
                  <a:tcPr anchor="ctr">
                    <a:lnL>
                      <a:noFill/>
                    </a:lnL>
                    <a:lnR>
                      <a:noFill/>
                    </a:lnR>
                    <a:lnT>
                      <a:noFill/>
                    </a:lnT>
                    <a:lnB>
                      <a:noFill/>
                    </a:lnB>
                    <a:solidFill>
                      <a:srgbClr val="F5F5F5"/>
                    </a:solidFill>
                  </a:tcPr>
                </a:tc>
                <a:extLst>
                  <a:ext uri="{0D108BD9-81ED-4DB2-BD59-A6C34878D82A}">
                    <a16:rowId xmlns:a16="http://schemas.microsoft.com/office/drawing/2014/main" val="364933123"/>
                  </a:ext>
                </a:extLst>
              </a:tr>
              <a:tr h="365760">
                <a:tc>
                  <a:txBody>
                    <a:bodyPr/>
                    <a:lstStyle/>
                    <a:p>
                      <a:pPr algn="r" fontAlgn="ctr"/>
                      <a:r>
                        <a:rPr lang="en-US" sz="1800">
                          <a:effectLst/>
                        </a:rPr>
                        <a:t>1</a:t>
                      </a:r>
                    </a:p>
                  </a:txBody>
                  <a:tcPr anchor="ctr">
                    <a:lnL>
                      <a:noFill/>
                    </a:lnL>
                    <a:lnR>
                      <a:noFill/>
                    </a:lnR>
                    <a:lnT>
                      <a:noFill/>
                    </a:lnT>
                    <a:lnB>
                      <a:noFill/>
                    </a:lnB>
                    <a:solidFill>
                      <a:srgbClr val="FFFFFF"/>
                    </a:solidFill>
                  </a:tcPr>
                </a:tc>
                <a:tc>
                  <a:txBody>
                    <a:bodyPr/>
                    <a:lstStyle/>
                    <a:p>
                      <a:pPr algn="r" fontAlgn="ctr"/>
                      <a:r>
                        <a:rPr lang="en-US" sz="1800">
                          <a:effectLst/>
                        </a:rPr>
                        <a:t>Not-in-family</a:t>
                      </a:r>
                    </a:p>
                  </a:txBody>
                  <a:tcPr anchor="ctr">
                    <a:lnL>
                      <a:noFill/>
                    </a:lnL>
                    <a:lnR>
                      <a:noFill/>
                    </a:lnR>
                    <a:lnT>
                      <a:noFill/>
                    </a:lnT>
                    <a:lnB>
                      <a:noFill/>
                    </a:lnB>
                    <a:solidFill>
                      <a:srgbClr val="FFFFFF"/>
                    </a:solidFill>
                  </a:tcPr>
                </a:tc>
                <a:tc>
                  <a:txBody>
                    <a:bodyPr/>
                    <a:lstStyle/>
                    <a:p>
                      <a:pPr algn="r" fontAlgn="ctr"/>
                      <a:r>
                        <a:rPr lang="en-US" sz="1800">
                          <a:effectLst/>
                        </a:rPr>
                        <a:t>0.898478</a:t>
                      </a:r>
                    </a:p>
                  </a:txBody>
                  <a:tcPr anchor="ctr">
                    <a:lnL>
                      <a:noFill/>
                    </a:lnL>
                    <a:lnR>
                      <a:noFill/>
                    </a:lnR>
                    <a:lnT>
                      <a:noFill/>
                    </a:lnT>
                    <a:lnB>
                      <a:noFill/>
                    </a:lnB>
                    <a:solidFill>
                      <a:srgbClr val="FFFFFF"/>
                    </a:solidFill>
                  </a:tcPr>
                </a:tc>
                <a:tc>
                  <a:txBody>
                    <a:bodyPr/>
                    <a:lstStyle/>
                    <a:p>
                      <a:pPr algn="r" fontAlgn="ctr"/>
                      <a:r>
                        <a:rPr lang="en-US" sz="1800">
                          <a:effectLst/>
                        </a:rPr>
                        <a:t>0.101522</a:t>
                      </a:r>
                    </a:p>
                  </a:txBody>
                  <a:tcPr anchor="ctr">
                    <a:lnL>
                      <a:noFill/>
                    </a:lnL>
                    <a:lnR>
                      <a:noFill/>
                    </a:lnR>
                    <a:lnT>
                      <a:noFill/>
                    </a:lnT>
                    <a:lnB>
                      <a:noFill/>
                    </a:lnB>
                    <a:solidFill>
                      <a:srgbClr val="FFFFFF"/>
                    </a:solidFill>
                  </a:tcPr>
                </a:tc>
                <a:extLst>
                  <a:ext uri="{0D108BD9-81ED-4DB2-BD59-A6C34878D82A}">
                    <a16:rowId xmlns:a16="http://schemas.microsoft.com/office/drawing/2014/main" val="3276081707"/>
                  </a:ext>
                </a:extLst>
              </a:tr>
              <a:tr h="365760">
                <a:tc>
                  <a:txBody>
                    <a:bodyPr/>
                    <a:lstStyle/>
                    <a:p>
                      <a:pPr algn="r" fontAlgn="ctr"/>
                      <a:r>
                        <a:rPr lang="en-US" sz="1800">
                          <a:effectLst/>
                        </a:rPr>
                        <a:t>2</a:t>
                      </a:r>
                    </a:p>
                  </a:txBody>
                  <a:tcPr anchor="ctr">
                    <a:lnL>
                      <a:noFill/>
                    </a:lnL>
                    <a:lnR>
                      <a:noFill/>
                    </a:lnR>
                    <a:lnT>
                      <a:noFill/>
                    </a:lnT>
                    <a:lnB>
                      <a:noFill/>
                    </a:lnB>
                    <a:solidFill>
                      <a:srgbClr val="F5F5F5"/>
                    </a:solidFill>
                  </a:tcPr>
                </a:tc>
                <a:tc>
                  <a:txBody>
                    <a:bodyPr/>
                    <a:lstStyle/>
                    <a:p>
                      <a:pPr algn="r" fontAlgn="ctr"/>
                      <a:r>
                        <a:rPr lang="en-US" sz="1800">
                          <a:effectLst/>
                        </a:rPr>
                        <a:t>Other-relative</a:t>
                      </a:r>
                    </a:p>
                  </a:txBody>
                  <a:tcPr anchor="ctr">
                    <a:lnL>
                      <a:noFill/>
                    </a:lnL>
                    <a:lnR>
                      <a:noFill/>
                    </a:lnR>
                    <a:lnT>
                      <a:noFill/>
                    </a:lnT>
                    <a:lnB>
                      <a:noFill/>
                    </a:lnB>
                    <a:solidFill>
                      <a:srgbClr val="F5F5F5"/>
                    </a:solidFill>
                  </a:tcPr>
                </a:tc>
                <a:tc>
                  <a:txBody>
                    <a:bodyPr/>
                    <a:lstStyle/>
                    <a:p>
                      <a:pPr algn="r" fontAlgn="ctr"/>
                      <a:r>
                        <a:rPr lang="en-US" sz="1800">
                          <a:effectLst/>
                        </a:rPr>
                        <a:t>0.956814</a:t>
                      </a:r>
                    </a:p>
                  </a:txBody>
                  <a:tcPr anchor="ctr">
                    <a:lnL>
                      <a:noFill/>
                    </a:lnL>
                    <a:lnR>
                      <a:noFill/>
                    </a:lnR>
                    <a:lnT>
                      <a:noFill/>
                    </a:lnT>
                    <a:lnB>
                      <a:noFill/>
                    </a:lnB>
                    <a:solidFill>
                      <a:srgbClr val="F5F5F5"/>
                    </a:solidFill>
                  </a:tcPr>
                </a:tc>
                <a:tc>
                  <a:txBody>
                    <a:bodyPr/>
                    <a:lstStyle/>
                    <a:p>
                      <a:pPr algn="r" fontAlgn="ctr"/>
                      <a:r>
                        <a:rPr lang="en-US" sz="1800">
                          <a:effectLst/>
                        </a:rPr>
                        <a:t>0.043186</a:t>
                      </a:r>
                    </a:p>
                  </a:txBody>
                  <a:tcPr anchor="ctr">
                    <a:lnL>
                      <a:noFill/>
                    </a:lnL>
                    <a:lnR>
                      <a:noFill/>
                    </a:lnR>
                    <a:lnT>
                      <a:noFill/>
                    </a:lnT>
                    <a:lnB>
                      <a:noFill/>
                    </a:lnB>
                    <a:solidFill>
                      <a:srgbClr val="F5F5F5"/>
                    </a:solidFill>
                  </a:tcPr>
                </a:tc>
                <a:extLst>
                  <a:ext uri="{0D108BD9-81ED-4DB2-BD59-A6C34878D82A}">
                    <a16:rowId xmlns:a16="http://schemas.microsoft.com/office/drawing/2014/main" val="3316914971"/>
                  </a:ext>
                </a:extLst>
              </a:tr>
              <a:tr h="365760">
                <a:tc>
                  <a:txBody>
                    <a:bodyPr/>
                    <a:lstStyle/>
                    <a:p>
                      <a:pPr algn="r" fontAlgn="ctr"/>
                      <a:r>
                        <a:rPr lang="en-US" sz="1800">
                          <a:effectLst/>
                        </a:rPr>
                        <a:t>3</a:t>
                      </a:r>
                    </a:p>
                  </a:txBody>
                  <a:tcPr anchor="ctr">
                    <a:lnL>
                      <a:noFill/>
                    </a:lnL>
                    <a:lnR>
                      <a:noFill/>
                    </a:lnR>
                    <a:lnT>
                      <a:noFill/>
                    </a:lnT>
                    <a:lnB>
                      <a:noFill/>
                    </a:lnB>
                    <a:solidFill>
                      <a:srgbClr val="FFFFFF"/>
                    </a:solidFill>
                  </a:tcPr>
                </a:tc>
                <a:tc>
                  <a:txBody>
                    <a:bodyPr/>
                    <a:lstStyle/>
                    <a:p>
                      <a:pPr algn="r" fontAlgn="ctr"/>
                      <a:r>
                        <a:rPr lang="en-US" sz="1800">
                          <a:effectLst/>
                        </a:rPr>
                        <a:t>Own-child</a:t>
                      </a:r>
                    </a:p>
                  </a:txBody>
                  <a:tcPr anchor="ctr">
                    <a:lnL>
                      <a:noFill/>
                    </a:lnL>
                    <a:lnR>
                      <a:noFill/>
                    </a:lnR>
                    <a:lnT>
                      <a:noFill/>
                    </a:lnT>
                    <a:lnB>
                      <a:noFill/>
                    </a:lnB>
                    <a:solidFill>
                      <a:srgbClr val="FFFFFF"/>
                    </a:solidFill>
                  </a:tcPr>
                </a:tc>
                <a:tc>
                  <a:txBody>
                    <a:bodyPr/>
                    <a:lstStyle/>
                    <a:p>
                      <a:pPr algn="r" fontAlgn="ctr"/>
                      <a:r>
                        <a:rPr lang="en-US" sz="1800">
                          <a:effectLst/>
                        </a:rPr>
                        <a:t>0.985072</a:t>
                      </a:r>
                    </a:p>
                  </a:txBody>
                  <a:tcPr anchor="ctr">
                    <a:lnL>
                      <a:noFill/>
                    </a:lnL>
                    <a:lnR>
                      <a:noFill/>
                    </a:lnR>
                    <a:lnT>
                      <a:noFill/>
                    </a:lnT>
                    <a:lnB>
                      <a:noFill/>
                    </a:lnB>
                    <a:solidFill>
                      <a:srgbClr val="FFFFFF"/>
                    </a:solidFill>
                  </a:tcPr>
                </a:tc>
                <a:tc>
                  <a:txBody>
                    <a:bodyPr/>
                    <a:lstStyle/>
                    <a:p>
                      <a:pPr algn="r" fontAlgn="ctr"/>
                      <a:r>
                        <a:rPr lang="en-US" sz="1800">
                          <a:effectLst/>
                        </a:rPr>
                        <a:t>0.014928</a:t>
                      </a:r>
                    </a:p>
                  </a:txBody>
                  <a:tcPr anchor="ctr">
                    <a:lnL>
                      <a:noFill/>
                    </a:lnL>
                    <a:lnR>
                      <a:noFill/>
                    </a:lnR>
                    <a:lnT>
                      <a:noFill/>
                    </a:lnT>
                    <a:lnB>
                      <a:noFill/>
                    </a:lnB>
                    <a:solidFill>
                      <a:srgbClr val="FFFFFF"/>
                    </a:solidFill>
                  </a:tcPr>
                </a:tc>
                <a:extLst>
                  <a:ext uri="{0D108BD9-81ED-4DB2-BD59-A6C34878D82A}">
                    <a16:rowId xmlns:a16="http://schemas.microsoft.com/office/drawing/2014/main" val="701919488"/>
                  </a:ext>
                </a:extLst>
              </a:tr>
              <a:tr h="365760">
                <a:tc>
                  <a:txBody>
                    <a:bodyPr/>
                    <a:lstStyle/>
                    <a:p>
                      <a:pPr algn="r" fontAlgn="ctr"/>
                      <a:r>
                        <a:rPr lang="en-US" sz="1800">
                          <a:effectLst/>
                        </a:rPr>
                        <a:t>4</a:t>
                      </a:r>
                    </a:p>
                  </a:txBody>
                  <a:tcPr anchor="ctr">
                    <a:lnL>
                      <a:noFill/>
                    </a:lnL>
                    <a:lnR>
                      <a:noFill/>
                    </a:lnR>
                    <a:lnT>
                      <a:noFill/>
                    </a:lnT>
                    <a:lnB>
                      <a:noFill/>
                    </a:lnB>
                    <a:solidFill>
                      <a:srgbClr val="F5F5F5"/>
                    </a:solidFill>
                  </a:tcPr>
                </a:tc>
                <a:tc>
                  <a:txBody>
                    <a:bodyPr/>
                    <a:lstStyle/>
                    <a:p>
                      <a:pPr algn="r" fontAlgn="ctr"/>
                      <a:r>
                        <a:rPr lang="en-US" sz="1800">
                          <a:effectLst/>
                        </a:rPr>
                        <a:t>Unmarried</a:t>
                      </a:r>
                    </a:p>
                  </a:txBody>
                  <a:tcPr anchor="ctr">
                    <a:lnL>
                      <a:noFill/>
                    </a:lnL>
                    <a:lnR>
                      <a:noFill/>
                    </a:lnR>
                    <a:lnT>
                      <a:noFill/>
                    </a:lnT>
                    <a:lnB>
                      <a:noFill/>
                    </a:lnB>
                    <a:solidFill>
                      <a:srgbClr val="F5F5F5"/>
                    </a:solidFill>
                  </a:tcPr>
                </a:tc>
                <a:tc>
                  <a:txBody>
                    <a:bodyPr/>
                    <a:lstStyle/>
                    <a:p>
                      <a:pPr algn="r" fontAlgn="ctr"/>
                      <a:r>
                        <a:rPr lang="en-US" sz="1800">
                          <a:effectLst/>
                        </a:rPr>
                        <a:t>0.941808</a:t>
                      </a:r>
                    </a:p>
                  </a:txBody>
                  <a:tcPr anchor="ctr">
                    <a:lnL>
                      <a:noFill/>
                    </a:lnL>
                    <a:lnR>
                      <a:noFill/>
                    </a:lnR>
                    <a:lnT>
                      <a:noFill/>
                    </a:lnT>
                    <a:lnB>
                      <a:noFill/>
                    </a:lnB>
                    <a:solidFill>
                      <a:srgbClr val="F5F5F5"/>
                    </a:solidFill>
                  </a:tcPr>
                </a:tc>
                <a:tc>
                  <a:txBody>
                    <a:bodyPr/>
                    <a:lstStyle/>
                    <a:p>
                      <a:pPr algn="r" fontAlgn="ctr"/>
                      <a:r>
                        <a:rPr lang="en-US" sz="1800">
                          <a:effectLst/>
                        </a:rPr>
                        <a:t>0.058192</a:t>
                      </a:r>
                    </a:p>
                  </a:txBody>
                  <a:tcPr anchor="ctr">
                    <a:lnL>
                      <a:noFill/>
                    </a:lnL>
                    <a:lnR>
                      <a:noFill/>
                    </a:lnR>
                    <a:lnT>
                      <a:noFill/>
                    </a:lnT>
                    <a:lnB>
                      <a:noFill/>
                    </a:lnB>
                    <a:solidFill>
                      <a:srgbClr val="F5F5F5"/>
                    </a:solidFill>
                  </a:tcPr>
                </a:tc>
                <a:extLst>
                  <a:ext uri="{0D108BD9-81ED-4DB2-BD59-A6C34878D82A}">
                    <a16:rowId xmlns:a16="http://schemas.microsoft.com/office/drawing/2014/main" val="2287268472"/>
                  </a:ext>
                </a:extLst>
              </a:tr>
              <a:tr h="365760">
                <a:tc>
                  <a:txBody>
                    <a:bodyPr/>
                    <a:lstStyle/>
                    <a:p>
                      <a:pPr algn="r" fontAlgn="ctr"/>
                      <a:r>
                        <a:rPr lang="en-US" sz="1800">
                          <a:effectLst/>
                        </a:rPr>
                        <a:t>5</a:t>
                      </a:r>
                    </a:p>
                  </a:txBody>
                  <a:tcPr anchor="ctr">
                    <a:lnL>
                      <a:noFill/>
                    </a:lnL>
                    <a:lnR>
                      <a:noFill/>
                    </a:lnR>
                    <a:lnT>
                      <a:noFill/>
                    </a:lnT>
                    <a:lnB>
                      <a:noFill/>
                    </a:lnB>
                    <a:solidFill>
                      <a:srgbClr val="FFFFFF"/>
                    </a:solidFill>
                  </a:tcPr>
                </a:tc>
                <a:tc>
                  <a:txBody>
                    <a:bodyPr/>
                    <a:lstStyle/>
                    <a:p>
                      <a:pPr algn="r" fontAlgn="ctr"/>
                      <a:r>
                        <a:rPr lang="en-US" sz="1800">
                          <a:effectLst/>
                        </a:rPr>
                        <a:t>Wife</a:t>
                      </a:r>
                    </a:p>
                  </a:txBody>
                  <a:tcPr anchor="ctr">
                    <a:lnL>
                      <a:noFill/>
                    </a:lnL>
                    <a:lnR>
                      <a:noFill/>
                    </a:lnR>
                    <a:lnT>
                      <a:noFill/>
                    </a:lnT>
                    <a:lnB>
                      <a:noFill/>
                    </a:lnB>
                    <a:solidFill>
                      <a:srgbClr val="FFFFFF"/>
                    </a:solidFill>
                  </a:tcPr>
                </a:tc>
                <a:tc>
                  <a:txBody>
                    <a:bodyPr/>
                    <a:lstStyle/>
                    <a:p>
                      <a:pPr algn="r" fontAlgn="ctr"/>
                      <a:r>
                        <a:rPr lang="en-US" sz="1800">
                          <a:effectLst/>
                        </a:rPr>
                        <a:t>0.538320</a:t>
                      </a:r>
                    </a:p>
                  </a:txBody>
                  <a:tcPr anchor="ctr">
                    <a:lnL>
                      <a:noFill/>
                    </a:lnL>
                    <a:lnR>
                      <a:noFill/>
                    </a:lnR>
                    <a:lnT>
                      <a:noFill/>
                    </a:lnT>
                    <a:lnB>
                      <a:noFill/>
                    </a:lnB>
                    <a:solidFill>
                      <a:srgbClr val="FFFFFF"/>
                    </a:solidFill>
                  </a:tcPr>
                </a:tc>
                <a:tc>
                  <a:txBody>
                    <a:bodyPr/>
                    <a:lstStyle/>
                    <a:p>
                      <a:pPr algn="r" fontAlgn="ctr"/>
                      <a:r>
                        <a:rPr lang="en-US" sz="1800" dirty="0">
                          <a:effectLst/>
                        </a:rPr>
                        <a:t>0.461680</a:t>
                      </a:r>
                    </a:p>
                  </a:txBody>
                  <a:tcPr anchor="ctr">
                    <a:lnL>
                      <a:noFill/>
                    </a:lnL>
                    <a:lnR>
                      <a:noFill/>
                    </a:lnR>
                    <a:lnT>
                      <a:noFill/>
                    </a:lnT>
                    <a:lnB>
                      <a:noFill/>
                    </a:lnB>
                    <a:solidFill>
                      <a:srgbClr val="FFFFFF"/>
                    </a:solidFill>
                  </a:tcPr>
                </a:tc>
                <a:extLst>
                  <a:ext uri="{0D108BD9-81ED-4DB2-BD59-A6C34878D82A}">
                    <a16:rowId xmlns:a16="http://schemas.microsoft.com/office/drawing/2014/main" val="3450420750"/>
                  </a:ext>
                </a:extLst>
              </a:tr>
            </a:tbl>
          </a:graphicData>
        </a:graphic>
      </p:graphicFrame>
      <p:sp>
        <p:nvSpPr>
          <p:cNvPr id="8" name="Oval 7">
            <a:extLst>
              <a:ext uri="{FF2B5EF4-FFF2-40B4-BE49-F238E27FC236}">
                <a16:creationId xmlns:a16="http://schemas.microsoft.com/office/drawing/2014/main" id="{082DBDDF-E347-214C-BA40-8D92DC791827}"/>
              </a:ext>
            </a:extLst>
          </p:cNvPr>
          <p:cNvSpPr/>
          <p:nvPr/>
        </p:nvSpPr>
        <p:spPr>
          <a:xfrm>
            <a:off x="5471886" y="3866468"/>
            <a:ext cx="2467428" cy="2693182"/>
          </a:xfrm>
          <a:prstGeom prst="ellipse">
            <a:avLst/>
          </a:prstGeom>
          <a:noFill/>
          <a:ln>
            <a:solidFill>
              <a:schemeClr val="accent6">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980738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44AF76-6D5A-C54F-8834-4B3E6ABC2C02}"/>
              </a:ext>
            </a:extLst>
          </p:cNvPr>
          <p:cNvSpPr>
            <a:spLocks noGrp="1"/>
          </p:cNvSpPr>
          <p:nvPr>
            <p:ph type="title"/>
          </p:nvPr>
        </p:nvSpPr>
        <p:spPr/>
        <p:txBody>
          <a:bodyPr/>
          <a:lstStyle/>
          <a:p>
            <a:r>
              <a:rPr lang="en-US" dirty="0"/>
              <a:t>Label Encoder</a:t>
            </a:r>
          </a:p>
        </p:txBody>
      </p:sp>
      <p:sp>
        <p:nvSpPr>
          <p:cNvPr id="3" name="Content Placeholder 2">
            <a:extLst>
              <a:ext uri="{FF2B5EF4-FFF2-40B4-BE49-F238E27FC236}">
                <a16:creationId xmlns:a16="http://schemas.microsoft.com/office/drawing/2014/main" id="{5A4A9206-A48D-9441-8D1D-385F60AB5D3B}"/>
              </a:ext>
            </a:extLst>
          </p:cNvPr>
          <p:cNvSpPr>
            <a:spLocks noGrp="1"/>
          </p:cNvSpPr>
          <p:nvPr>
            <p:ph idx="1"/>
          </p:nvPr>
        </p:nvSpPr>
        <p:spPr>
          <a:xfrm>
            <a:off x="664633" y="1981201"/>
            <a:ext cx="11240496" cy="4144963"/>
          </a:xfrm>
        </p:spPr>
        <p:txBody>
          <a:bodyPr>
            <a:normAutofit fontScale="92500" lnSpcReduction="10000"/>
          </a:bodyPr>
          <a:lstStyle/>
          <a:p>
            <a:r>
              <a:rPr lang="en-US" dirty="0"/>
              <a:t>Instead of converting each level to a 0/1 </a:t>
            </a:r>
          </a:p>
          <a:p>
            <a:r>
              <a:rPr lang="en-US" dirty="0"/>
              <a:t>Label encoder simply gives each level a number from 0  to number of levels</a:t>
            </a:r>
          </a:p>
          <a:p>
            <a:pPr marL="228600" lvl="1" indent="0">
              <a:buNone/>
            </a:pPr>
            <a:r>
              <a:rPr lang="en-US" dirty="0">
                <a:latin typeface="Courier New" panose="02070309020205020404" pitchFamily="49" charset="0"/>
                <a:cs typeface="Courier New" panose="02070309020205020404" pitchFamily="49" charset="0"/>
              </a:rPr>
              <a:t>from </a:t>
            </a:r>
            <a:r>
              <a:rPr lang="en-US" dirty="0" err="1">
                <a:latin typeface="Courier New" panose="02070309020205020404" pitchFamily="49" charset="0"/>
                <a:cs typeface="Courier New" panose="02070309020205020404" pitchFamily="49" charset="0"/>
              </a:rPr>
              <a:t>sklearn</a:t>
            </a:r>
            <a:r>
              <a:rPr lang="en-US" dirty="0">
                <a:latin typeface="Courier New" panose="02070309020205020404" pitchFamily="49" charset="0"/>
                <a:cs typeface="Courier New" panose="02070309020205020404" pitchFamily="49" charset="0"/>
              </a:rPr>
              <a:t> import preprocessing</a:t>
            </a:r>
          </a:p>
          <a:p>
            <a:pPr marL="228600" lvl="1" indent="0">
              <a:buNone/>
            </a:pPr>
            <a:r>
              <a:rPr lang="en-US" dirty="0">
                <a:latin typeface="Courier New" panose="02070309020205020404" pitchFamily="49" charset="0"/>
                <a:cs typeface="Courier New" panose="02070309020205020404" pitchFamily="49" charset="0"/>
              </a:rPr>
              <a:t>le = </a:t>
            </a:r>
            <a:r>
              <a:rPr lang="en-US" dirty="0" err="1">
                <a:latin typeface="Courier New" panose="02070309020205020404" pitchFamily="49" charset="0"/>
                <a:cs typeface="Courier New" panose="02070309020205020404" pitchFamily="49" charset="0"/>
              </a:rPr>
              <a:t>preprocessing.LabelEncoder</a:t>
            </a:r>
            <a:r>
              <a:rPr lang="en-US" dirty="0">
                <a:latin typeface="Courier New" panose="02070309020205020404" pitchFamily="49" charset="0"/>
                <a:cs typeface="Courier New" panose="02070309020205020404" pitchFamily="49" charset="0"/>
              </a:rPr>
              <a:t>()</a:t>
            </a:r>
          </a:p>
          <a:p>
            <a:pPr marL="228600" lvl="1" indent="0">
              <a:buNone/>
            </a:pPr>
            <a:r>
              <a:rPr lang="en-US" dirty="0" err="1">
                <a:latin typeface="Courier New" panose="02070309020205020404" pitchFamily="49" charset="0"/>
                <a:cs typeface="Courier New" panose="02070309020205020404" pitchFamily="49" charset="0"/>
              </a:rPr>
              <a:t>le.fit</a:t>
            </a:r>
            <a:r>
              <a:rPr lang="en-US" dirty="0">
                <a:latin typeface="Courier New" panose="02070309020205020404" pitchFamily="49" charset="0"/>
                <a:cs typeface="Courier New" panose="02070309020205020404" pitchFamily="49" charset="0"/>
              </a:rPr>
              <a:t>(train["relationship"])</a:t>
            </a:r>
            <a:endParaRPr lang="en-US" dirty="0"/>
          </a:p>
          <a:p>
            <a:pPr marL="0" indent="0">
              <a:buNone/>
            </a:pP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le.transform</a:t>
            </a:r>
            <a:r>
              <a:rPr lang="en-US" dirty="0">
                <a:latin typeface="Courier New" panose="02070309020205020404" pitchFamily="49" charset="0"/>
                <a:cs typeface="Courier New" panose="02070309020205020404" pitchFamily="49" charset="0"/>
              </a:rPr>
              <a:t>(["Husband", "Not-in-family", </a:t>
            </a:r>
          </a:p>
          <a:p>
            <a:pPr marL="0" indent="0">
              <a:buNone/>
            </a:pPr>
            <a:r>
              <a:rPr lang="en-US" dirty="0">
                <a:latin typeface="Courier New" panose="02070309020205020404" pitchFamily="49" charset="0"/>
                <a:cs typeface="Courier New" panose="02070309020205020404" pitchFamily="49" charset="0"/>
              </a:rPr>
              <a:t>				"Not-in-family", </a:t>
            </a:r>
          </a:p>
          <a:p>
            <a:pPr marL="0" indent="0">
              <a:buNone/>
            </a:pPr>
            <a:r>
              <a:rPr lang="en-US" dirty="0">
                <a:latin typeface="Courier New" panose="02070309020205020404" pitchFamily="49" charset="0"/>
                <a:cs typeface="Courier New" panose="02070309020205020404" pitchFamily="49" charset="0"/>
              </a:rPr>
              <a:t>				"Unmarried"])</a:t>
            </a:r>
          </a:p>
          <a:p>
            <a:pPr marL="0" indent="0">
              <a:buNone/>
            </a:pPr>
            <a:r>
              <a:rPr lang="en-US" sz="2600" b="1" dirty="0">
                <a:solidFill>
                  <a:schemeClr val="accent6">
                    <a:lumMod val="75000"/>
                  </a:schemeClr>
                </a:solidFill>
                <a:latin typeface="Courier New" panose="02070309020205020404" pitchFamily="49" charset="0"/>
                <a:cs typeface="Courier New" panose="02070309020205020404" pitchFamily="49" charset="0"/>
              </a:rPr>
              <a:t>array([0, 1, 1, 4])</a:t>
            </a:r>
          </a:p>
          <a:p>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0349B565-7A1F-7C47-8EF8-FBC7E9011F0F}"/>
              </a:ext>
            </a:extLst>
          </p:cNvPr>
          <p:cNvSpPr>
            <a:spLocks noGrp="1"/>
          </p:cNvSpPr>
          <p:nvPr>
            <p:ph type="sldNum" sz="quarter" idx="12"/>
          </p:nvPr>
        </p:nvSpPr>
        <p:spPr/>
        <p:txBody>
          <a:bodyPr/>
          <a:lstStyle/>
          <a:p>
            <a:fld id="{02456A73-CB17-B748-BD2A-A20F5DD59EC7}" type="slidenum">
              <a:rPr lang="en-US" smtClean="0"/>
              <a:pPr/>
              <a:t>15</a:t>
            </a:fld>
            <a:endParaRPr lang="en-US" dirty="0"/>
          </a:p>
        </p:txBody>
      </p:sp>
    </p:spTree>
    <p:extLst>
      <p:ext uri="{BB962C8B-B14F-4D97-AF65-F5344CB8AC3E}">
        <p14:creationId xmlns:p14="http://schemas.microsoft.com/office/powerpoint/2010/main" val="21571996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1DB77F-2867-034E-B651-7F4BE6CC3CAA}"/>
              </a:ext>
            </a:extLst>
          </p:cNvPr>
          <p:cNvSpPr>
            <a:spLocks noGrp="1"/>
          </p:cNvSpPr>
          <p:nvPr>
            <p:ph type="title"/>
          </p:nvPr>
        </p:nvSpPr>
        <p:spPr/>
        <p:txBody>
          <a:bodyPr/>
          <a:lstStyle/>
          <a:p>
            <a:r>
              <a:rPr lang="en-US" dirty="0"/>
              <a:t>Most of your predictive power is found in categorical data... </a:t>
            </a:r>
          </a:p>
        </p:txBody>
      </p:sp>
      <p:sp>
        <p:nvSpPr>
          <p:cNvPr id="3" name="Content Placeholder 2">
            <a:extLst>
              <a:ext uri="{FF2B5EF4-FFF2-40B4-BE49-F238E27FC236}">
                <a16:creationId xmlns:a16="http://schemas.microsoft.com/office/drawing/2014/main" id="{BC75989A-AA90-9F4F-91EA-FB8616E19531}"/>
              </a:ext>
            </a:extLst>
          </p:cNvPr>
          <p:cNvSpPr>
            <a:spLocks noGrp="1"/>
          </p:cNvSpPr>
          <p:nvPr>
            <p:ph idx="1"/>
          </p:nvPr>
        </p:nvSpPr>
        <p:spPr>
          <a:xfrm>
            <a:off x="664632" y="1981201"/>
            <a:ext cx="10627481" cy="4144963"/>
          </a:xfrm>
        </p:spPr>
        <p:txBody>
          <a:bodyPr/>
          <a:lstStyle/>
          <a:p>
            <a:r>
              <a:rPr lang="en-US" dirty="0"/>
              <a:t>Frequency Encoding</a:t>
            </a:r>
          </a:p>
          <a:p>
            <a:pPr lvl="1"/>
            <a:r>
              <a:rPr lang="en-US" dirty="0"/>
              <a:t>Given the frequency </a:t>
            </a:r>
            <a:r>
              <a:rPr lang="en-US" dirty="0" err="1"/>
              <a:t>pct</a:t>
            </a:r>
            <a:r>
              <a:rPr lang="en-US" dirty="0"/>
              <a:t> of the level </a:t>
            </a:r>
          </a:p>
          <a:p>
            <a:endParaRPr lang="en-US" dirty="0"/>
          </a:p>
        </p:txBody>
      </p:sp>
      <p:sp>
        <p:nvSpPr>
          <p:cNvPr id="4" name="Slide Number Placeholder 3">
            <a:extLst>
              <a:ext uri="{FF2B5EF4-FFF2-40B4-BE49-F238E27FC236}">
                <a16:creationId xmlns:a16="http://schemas.microsoft.com/office/drawing/2014/main" id="{4D77EC2A-5B48-404B-B0A3-93202BBDC48D}"/>
              </a:ext>
            </a:extLst>
          </p:cNvPr>
          <p:cNvSpPr>
            <a:spLocks noGrp="1"/>
          </p:cNvSpPr>
          <p:nvPr>
            <p:ph type="sldNum" sz="quarter" idx="12"/>
          </p:nvPr>
        </p:nvSpPr>
        <p:spPr/>
        <p:txBody>
          <a:bodyPr/>
          <a:lstStyle/>
          <a:p>
            <a:fld id="{02456A73-CB17-B748-BD2A-A20F5DD59EC7}" type="slidenum">
              <a:rPr lang="en-US" smtClean="0"/>
              <a:pPr/>
              <a:t>16</a:t>
            </a:fld>
            <a:endParaRPr lang="en-US" dirty="0"/>
          </a:p>
        </p:txBody>
      </p:sp>
      <p:pic>
        <p:nvPicPr>
          <p:cNvPr id="5" name="Picture 4">
            <a:extLst>
              <a:ext uri="{FF2B5EF4-FFF2-40B4-BE49-F238E27FC236}">
                <a16:creationId xmlns:a16="http://schemas.microsoft.com/office/drawing/2014/main" id="{12B8038B-71A8-B74D-802B-04DB6E30EA4C}"/>
              </a:ext>
            </a:extLst>
          </p:cNvPr>
          <p:cNvPicPr>
            <a:picLocks noChangeAspect="1"/>
          </p:cNvPicPr>
          <p:nvPr/>
        </p:nvPicPr>
        <p:blipFill>
          <a:blip r:embed="rId2"/>
          <a:stretch>
            <a:fillRect/>
          </a:stretch>
        </p:blipFill>
        <p:spPr>
          <a:xfrm>
            <a:off x="5526314" y="1807444"/>
            <a:ext cx="4216400" cy="3441700"/>
          </a:xfrm>
          <a:prstGeom prst="rect">
            <a:avLst/>
          </a:prstGeom>
        </p:spPr>
      </p:pic>
      <p:sp>
        <p:nvSpPr>
          <p:cNvPr id="6" name="Rectangle 5">
            <a:extLst>
              <a:ext uri="{FF2B5EF4-FFF2-40B4-BE49-F238E27FC236}">
                <a16:creationId xmlns:a16="http://schemas.microsoft.com/office/drawing/2014/main" id="{19B4EACC-0D09-4F44-8D4A-8B93DFF61E2C}"/>
              </a:ext>
            </a:extLst>
          </p:cNvPr>
          <p:cNvSpPr/>
          <p:nvPr/>
        </p:nvSpPr>
        <p:spPr>
          <a:xfrm>
            <a:off x="870857" y="5630145"/>
            <a:ext cx="6096000" cy="646331"/>
          </a:xfrm>
          <a:prstGeom prst="rect">
            <a:avLst/>
          </a:prstGeom>
        </p:spPr>
        <p:txBody>
          <a:bodyPr>
            <a:spAutoFit/>
          </a:bodyPr>
          <a:lstStyle/>
          <a:p>
            <a:r>
              <a:rPr lang="en-US" dirty="0">
                <a:hlinkClick r:id="rId3"/>
              </a:rPr>
              <a:t>https://towardsdatascience.com/all-about-categorical-variable-encoding-305f3361fd02</a:t>
            </a:r>
            <a:endParaRPr lang="en-US" dirty="0"/>
          </a:p>
        </p:txBody>
      </p:sp>
    </p:spTree>
    <p:extLst>
      <p:ext uri="{BB962C8B-B14F-4D97-AF65-F5344CB8AC3E}">
        <p14:creationId xmlns:p14="http://schemas.microsoft.com/office/powerpoint/2010/main" val="4822502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4" name="Rectangle 3"/>
          <p:cNvSpPr/>
          <p:nvPr/>
        </p:nvSpPr>
        <p:spPr bwMode="auto">
          <a:xfrm>
            <a:off x="0" y="-13063"/>
            <a:ext cx="12192000" cy="6858000"/>
          </a:xfrm>
          <a:prstGeom prst="rect">
            <a:avLst/>
          </a:prstGeom>
          <a:solidFill>
            <a:srgbClr val="000000"/>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algn="ctr" defTabSz="914400" fontAlgn="base">
              <a:spcBef>
                <a:spcPct val="20000"/>
              </a:spcBef>
              <a:spcAft>
                <a:spcPct val="0"/>
              </a:spcAft>
            </a:pPr>
            <a:endParaRPr lang="en-US" sz="2400" dirty="0">
              <a:latin typeface="Arial" charset="0"/>
            </a:endParaRPr>
          </a:p>
        </p:txBody>
      </p:sp>
      <p:pic>
        <p:nvPicPr>
          <p:cNvPr id="5" name="Content Placeholder 4"/>
          <p:cNvPicPr>
            <a:picLocks noGrp="1" noChangeAspect="1"/>
          </p:cNvPicPr>
          <p:nvPr>
            <p:ph idx="4294967295"/>
          </p:nvPr>
        </p:nvPicPr>
        <p:blipFill>
          <a:blip r:embed="rId4" cstate="print">
            <a:extLst>
              <a:ext uri="{28A0092B-C50C-407E-A947-70E740481C1C}">
                <a14:useLocalDpi xmlns:a14="http://schemas.microsoft.com/office/drawing/2010/main" val="0"/>
              </a:ext>
            </a:extLst>
          </a:blip>
          <a:stretch>
            <a:fillRect/>
          </a:stretch>
        </p:blipFill>
        <p:spPr>
          <a:xfrm>
            <a:off x="3995630" y="1805427"/>
            <a:ext cx="4276791" cy="3145715"/>
          </a:xfrm>
          <a:prstGeom prst="rect">
            <a:avLst/>
          </a:prstGeom>
        </p:spPr>
      </p:pic>
    </p:spTree>
    <p:custDataLst>
      <p:tags r:id="rId1"/>
    </p:custDataLst>
    <p:extLst>
      <p:ext uri="{BB962C8B-B14F-4D97-AF65-F5344CB8AC3E}">
        <p14:creationId xmlns:p14="http://schemas.microsoft.com/office/powerpoint/2010/main" val="10939412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C01A30-CD7F-E243-8E8E-7CACC1AE6EC9}"/>
              </a:ext>
            </a:extLst>
          </p:cNvPr>
          <p:cNvSpPr>
            <a:spLocks noGrp="1"/>
          </p:cNvSpPr>
          <p:nvPr>
            <p:ph type="title"/>
          </p:nvPr>
        </p:nvSpPr>
        <p:spPr/>
        <p:txBody>
          <a:bodyPr/>
          <a:lstStyle/>
          <a:p>
            <a:r>
              <a:rPr lang="en-US" dirty="0"/>
              <a:t>Binary Classification </a:t>
            </a: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A09800E5-B66F-C448-BA0C-E8C17240E2F5}"/>
                  </a:ext>
                </a:extLst>
              </p:cNvPr>
              <p:cNvSpPr>
                <a:spLocks noGrp="1"/>
              </p:cNvSpPr>
              <p:nvPr>
                <p:ph idx="1"/>
              </p:nvPr>
            </p:nvSpPr>
            <p:spPr/>
            <p:txBody>
              <a:bodyPr/>
              <a:lstStyle/>
              <a:p>
                <a:r>
                  <a:rPr lang="en-US" dirty="0"/>
                  <a:t>Accuracy </a:t>
                </a:r>
              </a:p>
              <a:p>
                <a:pPr lvl="1"/>
                <a14:m>
                  <m:oMath xmlns:m="http://schemas.openxmlformats.org/officeDocument/2006/math">
                    <m:r>
                      <a:rPr lang="en-US" b="0" i="1" smtClean="0">
                        <a:latin typeface="Cambria Math" panose="02040503050406030204" pitchFamily="18" charset="0"/>
                      </a:rPr>
                      <m:t>𝑎𝑐𝑐𝑢𝑟𝑎𝑐𝑦</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𝑛𝑢𝑚𝑏𝑒𝑟</m:t>
                        </m:r>
                        <m:r>
                          <a:rPr lang="en-US" b="0" i="1" smtClean="0">
                            <a:latin typeface="Cambria Math" panose="02040503050406030204" pitchFamily="18" charset="0"/>
                          </a:rPr>
                          <m:t> </m:t>
                        </m:r>
                        <m:r>
                          <a:rPr lang="en-US" b="0" i="1" smtClean="0">
                            <a:latin typeface="Cambria Math" panose="02040503050406030204" pitchFamily="18" charset="0"/>
                          </a:rPr>
                          <m:t>𝑜𝑓</m:t>
                        </m:r>
                        <m:r>
                          <a:rPr lang="en-US" b="0" i="1" smtClean="0">
                            <a:latin typeface="Cambria Math" panose="02040503050406030204" pitchFamily="18" charset="0"/>
                          </a:rPr>
                          <m:t> </m:t>
                        </m:r>
                        <m:r>
                          <a:rPr lang="en-US" b="0" i="1" smtClean="0">
                            <a:latin typeface="Cambria Math" panose="02040503050406030204" pitchFamily="18" charset="0"/>
                          </a:rPr>
                          <m:t>𝑐𝑜𝑟𝑟𝑒𝑐𝑡</m:t>
                        </m:r>
                        <m:r>
                          <a:rPr lang="en-US" b="0" i="1" smtClean="0">
                            <a:latin typeface="Cambria Math" panose="02040503050406030204" pitchFamily="18" charset="0"/>
                          </a:rPr>
                          <m:t> </m:t>
                        </m:r>
                        <m:r>
                          <a:rPr lang="en-US" b="0" i="1" smtClean="0">
                            <a:latin typeface="Cambria Math" panose="02040503050406030204" pitchFamily="18" charset="0"/>
                          </a:rPr>
                          <m:t>𝑝𝑟𝑒𝑑𝑖𝑐𝑡𝑖𝑜𝑛𝑠</m:t>
                        </m:r>
                      </m:num>
                      <m:den>
                        <m:r>
                          <a:rPr lang="en-US" b="0" i="1" smtClean="0">
                            <a:latin typeface="Cambria Math" panose="02040503050406030204" pitchFamily="18" charset="0"/>
                          </a:rPr>
                          <m:t>𝑡𝑜𝑡𝑎𝑙</m:t>
                        </m:r>
                        <m:r>
                          <a:rPr lang="en-US" b="0" i="1" smtClean="0">
                            <a:latin typeface="Cambria Math" panose="02040503050406030204" pitchFamily="18" charset="0"/>
                          </a:rPr>
                          <m:t> </m:t>
                        </m:r>
                        <m:r>
                          <a:rPr lang="en-US" b="0" i="1" smtClean="0">
                            <a:latin typeface="Cambria Math" panose="02040503050406030204" pitchFamily="18" charset="0"/>
                          </a:rPr>
                          <m:t>𝑛𝑢𝑚𝑏𝑒𝑟</m:t>
                        </m:r>
                        <m:r>
                          <a:rPr lang="en-US" b="0" i="1" smtClean="0">
                            <a:latin typeface="Cambria Math" panose="02040503050406030204" pitchFamily="18" charset="0"/>
                          </a:rPr>
                          <m:t> </m:t>
                        </m:r>
                        <m:r>
                          <a:rPr lang="en-US" b="0" i="1" smtClean="0">
                            <a:latin typeface="Cambria Math" panose="02040503050406030204" pitchFamily="18" charset="0"/>
                          </a:rPr>
                          <m:t>𝑜𝑓</m:t>
                        </m:r>
                        <m:r>
                          <a:rPr lang="en-US" b="0" i="1" smtClean="0">
                            <a:latin typeface="Cambria Math" panose="02040503050406030204" pitchFamily="18" charset="0"/>
                          </a:rPr>
                          <m:t> </m:t>
                        </m:r>
                        <m:r>
                          <a:rPr lang="en-US" b="0" i="1" smtClean="0">
                            <a:latin typeface="Cambria Math" panose="02040503050406030204" pitchFamily="18" charset="0"/>
                          </a:rPr>
                          <m:t>𝑝𝑟𝑒𝑑𝑖𝑐𝑡𝑖𝑜𝑛𝑠</m:t>
                        </m:r>
                      </m:den>
                    </m:f>
                  </m:oMath>
                </a14:m>
                <a:endParaRPr lang="en-US" dirty="0"/>
              </a:p>
              <a:p>
                <a:pPr lvl="1"/>
                <a:endParaRPr lang="en-US" dirty="0"/>
              </a:p>
              <a:p>
                <a:pPr lvl="1"/>
                <a14:m>
                  <m:oMath xmlns:m="http://schemas.openxmlformats.org/officeDocument/2006/math">
                    <m:r>
                      <a:rPr lang="en-US" i="1">
                        <a:latin typeface="Cambria Math" panose="02040503050406030204" pitchFamily="18" charset="0"/>
                      </a:rPr>
                      <m:t>𝑎𝑐𝑐𝑢𝑟𝑎𝑐𝑦</m:t>
                    </m:r>
                    <m:r>
                      <a:rPr lang="en-US" i="1">
                        <a:latin typeface="Cambria Math" panose="02040503050406030204" pitchFamily="18" charset="0"/>
                      </a:rPr>
                      <m:t>=</m:t>
                    </m:r>
                    <m:f>
                      <m:fPr>
                        <m:ctrlPr>
                          <a:rPr lang="en-US" i="1">
                            <a:latin typeface="Cambria Math" panose="02040503050406030204" pitchFamily="18" charset="0"/>
                          </a:rPr>
                        </m:ctrlPr>
                      </m:fPr>
                      <m:num>
                        <m:r>
                          <a:rPr lang="en-US" b="0" i="1" smtClean="0">
                            <a:latin typeface="Cambria Math" panose="02040503050406030204" pitchFamily="18" charset="0"/>
                          </a:rPr>
                          <m:t>𝑇𝑟𝑢𝑒</m:t>
                        </m:r>
                        <m:r>
                          <a:rPr lang="en-US" b="0" i="1" smtClean="0">
                            <a:latin typeface="Cambria Math" panose="02040503050406030204" pitchFamily="18" charset="0"/>
                          </a:rPr>
                          <m:t> </m:t>
                        </m:r>
                        <m:r>
                          <a:rPr lang="en-US" b="0" i="1" smtClean="0">
                            <a:latin typeface="Cambria Math" panose="02040503050406030204" pitchFamily="18" charset="0"/>
                          </a:rPr>
                          <m:t>𝑃𝑜𝑠𝑖𝑡𝑖𝑣𝑒</m:t>
                        </m:r>
                        <m:r>
                          <a:rPr lang="en-US" b="0" i="1" smtClean="0">
                            <a:latin typeface="Cambria Math" panose="02040503050406030204" pitchFamily="18" charset="0"/>
                          </a:rPr>
                          <m:t>(</m:t>
                        </m:r>
                        <m:r>
                          <a:rPr lang="en-US" b="0" i="1" smtClean="0">
                            <a:latin typeface="Cambria Math" panose="02040503050406030204" pitchFamily="18" charset="0"/>
                          </a:rPr>
                          <m:t>𝑇𝑃</m:t>
                        </m:r>
                        <m:r>
                          <a:rPr lang="en-US" b="0" i="1" smtClean="0">
                            <a:latin typeface="Cambria Math" panose="02040503050406030204" pitchFamily="18" charset="0"/>
                          </a:rPr>
                          <m:t>) +</m:t>
                        </m:r>
                        <m:r>
                          <a:rPr lang="en-US" b="0" i="1" smtClean="0">
                            <a:latin typeface="Cambria Math" panose="02040503050406030204" pitchFamily="18" charset="0"/>
                          </a:rPr>
                          <m:t>𝑇𝑟𝑢𝑒</m:t>
                        </m:r>
                        <m:r>
                          <a:rPr lang="en-US" b="0" i="1" smtClean="0">
                            <a:latin typeface="Cambria Math" panose="02040503050406030204" pitchFamily="18" charset="0"/>
                          </a:rPr>
                          <m:t> </m:t>
                        </m:r>
                        <m:r>
                          <a:rPr lang="en-US" b="0" i="1" smtClean="0">
                            <a:latin typeface="Cambria Math" panose="02040503050406030204" pitchFamily="18" charset="0"/>
                          </a:rPr>
                          <m:t>𝑁𝑒𝑔𝑎𝑡𝑖𝑣𝑒</m:t>
                        </m:r>
                        <m:r>
                          <a:rPr lang="en-US" b="0" i="1" smtClean="0">
                            <a:latin typeface="Cambria Math" panose="02040503050406030204" pitchFamily="18" charset="0"/>
                          </a:rPr>
                          <m:t>(</m:t>
                        </m:r>
                        <m:r>
                          <a:rPr lang="en-US" b="0" i="1" smtClean="0">
                            <a:latin typeface="Cambria Math" panose="02040503050406030204" pitchFamily="18" charset="0"/>
                          </a:rPr>
                          <m:t>𝑇𝑁</m:t>
                        </m:r>
                        <m:r>
                          <a:rPr lang="en-US" b="0" i="1" smtClean="0">
                            <a:latin typeface="Cambria Math" panose="02040503050406030204" pitchFamily="18" charset="0"/>
                          </a:rPr>
                          <m:t>) </m:t>
                        </m:r>
                      </m:num>
                      <m:den>
                        <m:r>
                          <a:rPr lang="en-US" b="0" i="1" smtClean="0">
                            <a:latin typeface="Cambria Math" panose="02040503050406030204" pitchFamily="18" charset="0"/>
                          </a:rPr>
                          <m:t>𝑇𝑃</m:t>
                        </m:r>
                        <m:r>
                          <a:rPr lang="en-US" b="0" i="1" smtClean="0">
                            <a:latin typeface="Cambria Math" panose="02040503050406030204" pitchFamily="18" charset="0"/>
                          </a:rPr>
                          <m:t>+</m:t>
                        </m:r>
                        <m:r>
                          <a:rPr lang="en-US" b="0" i="1" smtClean="0">
                            <a:latin typeface="Cambria Math" panose="02040503050406030204" pitchFamily="18" charset="0"/>
                          </a:rPr>
                          <m:t>𝑇𝑁</m:t>
                        </m:r>
                        <m:r>
                          <a:rPr lang="en-US" b="0" i="1" smtClean="0">
                            <a:latin typeface="Cambria Math" panose="02040503050406030204" pitchFamily="18" charset="0"/>
                          </a:rPr>
                          <m:t>+</m:t>
                        </m:r>
                        <m:r>
                          <a:rPr lang="en-US" b="0" i="1" smtClean="0">
                            <a:latin typeface="Cambria Math" panose="02040503050406030204" pitchFamily="18" charset="0"/>
                          </a:rPr>
                          <m:t>𝐹𝑎𝑙𝑠𝑒</m:t>
                        </m:r>
                        <m:r>
                          <a:rPr lang="en-US" b="0" i="1" smtClean="0">
                            <a:latin typeface="Cambria Math" panose="02040503050406030204" pitchFamily="18" charset="0"/>
                          </a:rPr>
                          <m:t> </m:t>
                        </m:r>
                        <m:r>
                          <a:rPr lang="en-US" b="0" i="1" smtClean="0">
                            <a:latin typeface="Cambria Math" panose="02040503050406030204" pitchFamily="18" charset="0"/>
                          </a:rPr>
                          <m:t>𝑃𝑜𝑠𝑖𝑡𝑖𝑣𝑒</m:t>
                        </m:r>
                        <m:r>
                          <a:rPr lang="en-US" b="0" i="1" smtClean="0">
                            <a:latin typeface="Cambria Math" panose="02040503050406030204" pitchFamily="18" charset="0"/>
                          </a:rPr>
                          <m:t> </m:t>
                        </m:r>
                        <m:d>
                          <m:dPr>
                            <m:ctrlPr>
                              <a:rPr lang="en-US" b="0" i="1" smtClean="0">
                                <a:latin typeface="Cambria Math" panose="02040503050406030204" pitchFamily="18" charset="0"/>
                              </a:rPr>
                            </m:ctrlPr>
                          </m:dPr>
                          <m:e>
                            <m:r>
                              <a:rPr lang="en-US" b="0" i="1" smtClean="0">
                                <a:latin typeface="Cambria Math" panose="02040503050406030204" pitchFamily="18" charset="0"/>
                              </a:rPr>
                              <m:t>𝐹𝑃</m:t>
                            </m:r>
                          </m:e>
                        </m:d>
                        <m:r>
                          <a:rPr lang="en-US" b="0" i="1" smtClean="0">
                            <a:latin typeface="Cambria Math" panose="02040503050406030204" pitchFamily="18" charset="0"/>
                          </a:rPr>
                          <m:t>+</m:t>
                        </m:r>
                        <m:r>
                          <a:rPr lang="en-US" b="0" i="1" smtClean="0">
                            <a:latin typeface="Cambria Math" panose="02040503050406030204" pitchFamily="18" charset="0"/>
                          </a:rPr>
                          <m:t>𝐹𝑎𝑙𝑠𝑒</m:t>
                        </m:r>
                        <m:r>
                          <a:rPr lang="en-US" b="0" i="1" smtClean="0">
                            <a:latin typeface="Cambria Math" panose="02040503050406030204" pitchFamily="18" charset="0"/>
                          </a:rPr>
                          <m:t> </m:t>
                        </m:r>
                        <m:r>
                          <a:rPr lang="en-US" b="0" i="1" smtClean="0">
                            <a:latin typeface="Cambria Math" panose="02040503050406030204" pitchFamily="18" charset="0"/>
                          </a:rPr>
                          <m:t>𝑁𝑒𝑔𝑎𝑡𝑖𝑣𝑒</m:t>
                        </m:r>
                        <m:r>
                          <a:rPr lang="en-US" b="0" i="1" smtClean="0">
                            <a:latin typeface="Cambria Math" panose="02040503050406030204" pitchFamily="18" charset="0"/>
                          </a:rPr>
                          <m:t> </m:t>
                        </m:r>
                        <m:d>
                          <m:dPr>
                            <m:ctrlPr>
                              <a:rPr lang="en-US" b="0" i="1" smtClean="0">
                                <a:latin typeface="Cambria Math" panose="02040503050406030204" pitchFamily="18" charset="0"/>
                              </a:rPr>
                            </m:ctrlPr>
                          </m:dPr>
                          <m:e>
                            <m:r>
                              <a:rPr lang="en-US" b="0" i="1" smtClean="0">
                                <a:latin typeface="Cambria Math" panose="02040503050406030204" pitchFamily="18" charset="0"/>
                              </a:rPr>
                              <m:t>𝐹𝑁</m:t>
                            </m:r>
                          </m:e>
                        </m:d>
                      </m:den>
                    </m:f>
                  </m:oMath>
                </a14:m>
                <a:endParaRPr lang="en-US" dirty="0"/>
              </a:p>
              <a:p>
                <a:r>
                  <a:rPr lang="en-US" dirty="0"/>
                  <a:t>Error rate</a:t>
                </a:r>
              </a:p>
              <a:p>
                <a:pPr lvl="1"/>
                <a14:m>
                  <m:oMath xmlns:m="http://schemas.openxmlformats.org/officeDocument/2006/math">
                    <m:r>
                      <a:rPr lang="en-US" b="0" i="1" smtClean="0">
                        <a:latin typeface="Cambria Math" panose="02040503050406030204" pitchFamily="18" charset="0"/>
                      </a:rPr>
                      <m:t>𝑒𝑟𝑟𝑜𝑟</m:t>
                    </m:r>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𝑛𝑢𝑚𝑏𝑒𝑟</m:t>
                        </m:r>
                        <m:r>
                          <a:rPr lang="en-US" b="0" i="1" smtClean="0">
                            <a:latin typeface="Cambria Math" panose="02040503050406030204" pitchFamily="18" charset="0"/>
                          </a:rPr>
                          <m:t> </m:t>
                        </m:r>
                        <m:r>
                          <a:rPr lang="en-US" b="0" i="1" smtClean="0">
                            <a:latin typeface="Cambria Math" panose="02040503050406030204" pitchFamily="18" charset="0"/>
                          </a:rPr>
                          <m:t>𝑜𝑓</m:t>
                        </m:r>
                        <m:r>
                          <a:rPr lang="en-US" b="0" i="1" smtClean="0">
                            <a:latin typeface="Cambria Math" panose="02040503050406030204" pitchFamily="18" charset="0"/>
                          </a:rPr>
                          <m:t> </m:t>
                        </m:r>
                        <m:r>
                          <a:rPr lang="en-US" b="0" i="1" smtClean="0">
                            <a:latin typeface="Cambria Math" panose="02040503050406030204" pitchFamily="18" charset="0"/>
                          </a:rPr>
                          <m:t>𝑤𝑟𝑜𝑛𝑔</m:t>
                        </m:r>
                        <m:r>
                          <a:rPr lang="en-US" b="0" i="1" smtClean="0">
                            <a:latin typeface="Cambria Math" panose="02040503050406030204" pitchFamily="18" charset="0"/>
                          </a:rPr>
                          <m:t> </m:t>
                        </m:r>
                        <m:r>
                          <a:rPr lang="en-US" b="0" i="1" smtClean="0">
                            <a:latin typeface="Cambria Math" panose="02040503050406030204" pitchFamily="18" charset="0"/>
                          </a:rPr>
                          <m:t>𝑝𝑟𝑒𝑑𝑖𝑐𝑡𝑖𝑜𝑛𝑠</m:t>
                        </m:r>
                      </m:num>
                      <m:den>
                        <m:r>
                          <a:rPr lang="en-US" b="0" i="1" smtClean="0">
                            <a:latin typeface="Cambria Math" panose="02040503050406030204" pitchFamily="18" charset="0"/>
                          </a:rPr>
                          <m:t>𝑡𝑜𝑡𝑎𝑙</m:t>
                        </m:r>
                        <m:r>
                          <a:rPr lang="en-US" b="0" i="1" smtClean="0">
                            <a:latin typeface="Cambria Math" panose="02040503050406030204" pitchFamily="18" charset="0"/>
                          </a:rPr>
                          <m:t> </m:t>
                        </m:r>
                        <m:r>
                          <a:rPr lang="en-US" b="0" i="1" smtClean="0">
                            <a:latin typeface="Cambria Math" panose="02040503050406030204" pitchFamily="18" charset="0"/>
                          </a:rPr>
                          <m:t>𝑛𝑢𝑚𝑏𝑒𝑟</m:t>
                        </m:r>
                        <m:r>
                          <a:rPr lang="en-US" b="0" i="1" smtClean="0">
                            <a:latin typeface="Cambria Math" panose="02040503050406030204" pitchFamily="18" charset="0"/>
                          </a:rPr>
                          <m:t> </m:t>
                        </m:r>
                        <m:r>
                          <a:rPr lang="en-US" b="0" i="1" smtClean="0">
                            <a:latin typeface="Cambria Math" panose="02040503050406030204" pitchFamily="18" charset="0"/>
                          </a:rPr>
                          <m:t>𝑜𝑓</m:t>
                        </m:r>
                        <m:r>
                          <a:rPr lang="en-US" b="0" i="1" smtClean="0">
                            <a:latin typeface="Cambria Math" panose="02040503050406030204" pitchFamily="18" charset="0"/>
                          </a:rPr>
                          <m:t> </m:t>
                        </m:r>
                        <m:r>
                          <a:rPr lang="en-US" b="0" i="1" smtClean="0">
                            <a:latin typeface="Cambria Math" panose="02040503050406030204" pitchFamily="18" charset="0"/>
                          </a:rPr>
                          <m:t>𝑝𝑟𝑒𝑑𝑖𝑐𝑡𝑖𝑜𝑛𝑠</m:t>
                        </m:r>
                        <m:r>
                          <a:rPr lang="en-US" b="0" i="1" smtClean="0">
                            <a:latin typeface="Cambria Math" panose="02040503050406030204" pitchFamily="18" charset="0"/>
                          </a:rPr>
                          <m:t> </m:t>
                        </m:r>
                      </m:den>
                    </m:f>
                  </m:oMath>
                </a14:m>
                <a:endParaRPr lang="en-US" dirty="0"/>
              </a:p>
              <a:p>
                <a:pPr lvl="1"/>
                <a:endParaRPr lang="en-US" dirty="0"/>
              </a:p>
              <a:p>
                <a:pPr lvl="1"/>
                <a14:m>
                  <m:oMath xmlns:m="http://schemas.openxmlformats.org/officeDocument/2006/math">
                    <m:r>
                      <a:rPr lang="en-US" i="1">
                        <a:latin typeface="Cambria Math" panose="02040503050406030204" pitchFamily="18" charset="0"/>
                      </a:rPr>
                      <m:t>𝑒𝑟𝑟𝑜𝑟</m:t>
                    </m:r>
                    <m:r>
                      <a:rPr lang="en-US" i="1">
                        <a:latin typeface="Cambria Math" panose="02040503050406030204" pitchFamily="18" charset="0"/>
                      </a:rPr>
                      <m:t> =</m:t>
                    </m:r>
                    <m:f>
                      <m:fPr>
                        <m:ctrlPr>
                          <a:rPr lang="en-US" i="1">
                            <a:latin typeface="Cambria Math" panose="02040503050406030204" pitchFamily="18" charset="0"/>
                          </a:rPr>
                        </m:ctrlPr>
                      </m:fPr>
                      <m:num>
                        <m:r>
                          <a:rPr lang="en-US" b="0" i="1" smtClean="0">
                            <a:latin typeface="Cambria Math" panose="02040503050406030204" pitchFamily="18" charset="0"/>
                          </a:rPr>
                          <m:t>𝐹𝑃</m:t>
                        </m:r>
                        <m:r>
                          <a:rPr lang="en-US" b="0" i="1" smtClean="0">
                            <a:latin typeface="Cambria Math" panose="02040503050406030204" pitchFamily="18" charset="0"/>
                          </a:rPr>
                          <m:t>+</m:t>
                        </m:r>
                        <m:r>
                          <a:rPr lang="en-US" b="0" i="1" smtClean="0">
                            <a:latin typeface="Cambria Math" panose="02040503050406030204" pitchFamily="18" charset="0"/>
                          </a:rPr>
                          <m:t>𝐹𝑁</m:t>
                        </m:r>
                      </m:num>
                      <m:den>
                        <m:r>
                          <a:rPr lang="en-US" b="0" i="1" smtClean="0">
                            <a:latin typeface="Cambria Math" panose="02040503050406030204" pitchFamily="18" charset="0"/>
                          </a:rPr>
                          <m:t>𝑇𝑃</m:t>
                        </m:r>
                        <m:r>
                          <a:rPr lang="en-US" b="0" i="1" smtClean="0">
                            <a:latin typeface="Cambria Math" panose="02040503050406030204" pitchFamily="18" charset="0"/>
                          </a:rPr>
                          <m:t>+</m:t>
                        </m:r>
                        <m:r>
                          <a:rPr lang="en-US" b="0" i="1" smtClean="0">
                            <a:latin typeface="Cambria Math" panose="02040503050406030204" pitchFamily="18" charset="0"/>
                          </a:rPr>
                          <m:t>𝑇𝑁</m:t>
                        </m:r>
                        <m:r>
                          <a:rPr lang="en-US" b="0" i="1" smtClean="0">
                            <a:latin typeface="Cambria Math" panose="02040503050406030204" pitchFamily="18" charset="0"/>
                          </a:rPr>
                          <m:t>+</m:t>
                        </m:r>
                        <m:r>
                          <a:rPr lang="en-US" b="0" i="1" smtClean="0">
                            <a:latin typeface="Cambria Math" panose="02040503050406030204" pitchFamily="18" charset="0"/>
                          </a:rPr>
                          <m:t>𝐹𝑃</m:t>
                        </m:r>
                        <m:r>
                          <a:rPr lang="en-US" b="0" i="1" smtClean="0">
                            <a:latin typeface="Cambria Math" panose="02040503050406030204" pitchFamily="18" charset="0"/>
                          </a:rPr>
                          <m:t>+</m:t>
                        </m:r>
                        <m:r>
                          <a:rPr lang="en-US" b="0" i="1" smtClean="0">
                            <a:latin typeface="Cambria Math" panose="02040503050406030204" pitchFamily="18" charset="0"/>
                          </a:rPr>
                          <m:t>𝐹𝑁</m:t>
                        </m:r>
                        <m:r>
                          <a:rPr lang="en-US" b="0" i="1" smtClean="0">
                            <a:latin typeface="Cambria Math" panose="02040503050406030204" pitchFamily="18" charset="0"/>
                          </a:rPr>
                          <m:t> </m:t>
                        </m:r>
                      </m:den>
                    </m:f>
                  </m:oMath>
                </a14:m>
                <a:endParaRPr lang="en-US" dirty="0"/>
              </a:p>
              <a:p>
                <a:pPr lvl="1"/>
                <a:endParaRPr lang="en-US" dirty="0"/>
              </a:p>
              <a:p>
                <a:endParaRPr lang="en-US" dirty="0"/>
              </a:p>
              <a:p>
                <a:endParaRPr lang="en-US" dirty="0"/>
              </a:p>
            </p:txBody>
          </p:sp>
        </mc:Choice>
        <mc:Fallback xmlns="">
          <p:sp>
            <p:nvSpPr>
              <p:cNvPr id="5" name="Content Placeholder 4">
                <a:extLst>
                  <a:ext uri="{FF2B5EF4-FFF2-40B4-BE49-F238E27FC236}">
                    <a16:creationId xmlns:a16="http://schemas.microsoft.com/office/drawing/2014/main" id="{A09800E5-B66F-C448-BA0C-E8C17240E2F5}"/>
                  </a:ext>
                </a:extLst>
              </p:cNvPr>
              <p:cNvSpPr>
                <a:spLocks noGrp="1" noRot="1" noChangeAspect="1" noMove="1" noResize="1" noEditPoints="1" noAdjustHandles="1" noChangeArrowheads="1" noChangeShapeType="1" noTextEdit="1"/>
              </p:cNvSpPr>
              <p:nvPr>
                <p:ph idx="1"/>
              </p:nvPr>
            </p:nvSpPr>
            <p:spPr>
              <a:blipFill>
                <a:blip r:embed="rId2"/>
                <a:stretch>
                  <a:fillRect l="-168" t="-920"/>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27231F62-2FC5-DA4E-9D83-1FB7383D7860}"/>
              </a:ext>
            </a:extLst>
          </p:cNvPr>
          <p:cNvSpPr>
            <a:spLocks noGrp="1"/>
          </p:cNvSpPr>
          <p:nvPr>
            <p:ph type="sldNum" sz="quarter" idx="12"/>
          </p:nvPr>
        </p:nvSpPr>
        <p:spPr/>
        <p:txBody>
          <a:bodyPr/>
          <a:lstStyle/>
          <a:p>
            <a:fld id="{02456A73-CB17-B748-BD2A-A20F5DD59EC7}" type="slidenum">
              <a:rPr lang="en-US" smtClean="0"/>
              <a:pPr/>
              <a:t>2</a:t>
            </a:fld>
            <a:endParaRPr lang="en-US" dirty="0"/>
          </a:p>
        </p:txBody>
      </p:sp>
      <p:sp>
        <p:nvSpPr>
          <p:cNvPr id="6" name="Text Placeholder 5">
            <a:extLst>
              <a:ext uri="{FF2B5EF4-FFF2-40B4-BE49-F238E27FC236}">
                <a16:creationId xmlns:a16="http://schemas.microsoft.com/office/drawing/2014/main" id="{24A03F58-00B1-3B47-928D-960227C08CDC}"/>
              </a:ext>
            </a:extLst>
          </p:cNvPr>
          <p:cNvSpPr>
            <a:spLocks noGrp="1"/>
          </p:cNvSpPr>
          <p:nvPr>
            <p:ph type="body" sz="half" idx="2"/>
          </p:nvPr>
        </p:nvSpPr>
        <p:spPr/>
        <p:txBody>
          <a:bodyPr/>
          <a:lstStyle/>
          <a:p>
            <a:r>
              <a:rPr lang="en-US" dirty="0"/>
              <a:t>Evaluation Accuracy &amp; Error </a:t>
            </a:r>
          </a:p>
        </p:txBody>
      </p:sp>
      <p:sp>
        <p:nvSpPr>
          <p:cNvPr id="7" name="TextBox 6">
            <a:extLst>
              <a:ext uri="{FF2B5EF4-FFF2-40B4-BE49-F238E27FC236}">
                <a16:creationId xmlns:a16="http://schemas.microsoft.com/office/drawing/2014/main" id="{C825E9B7-1569-FD49-A903-839DE30F95F4}"/>
              </a:ext>
            </a:extLst>
          </p:cNvPr>
          <p:cNvSpPr txBox="1"/>
          <p:nvPr/>
        </p:nvSpPr>
        <p:spPr>
          <a:xfrm>
            <a:off x="6978128" y="2124635"/>
            <a:ext cx="4227755" cy="2862322"/>
          </a:xfrm>
          <a:prstGeom prst="rect">
            <a:avLst/>
          </a:prstGeom>
          <a:noFill/>
        </p:spPr>
        <p:txBody>
          <a:bodyPr wrap="square" rtlCol="0">
            <a:spAutoFit/>
          </a:bodyPr>
          <a:lstStyle/>
          <a:p>
            <a:r>
              <a:rPr lang="en-US" b="1" i="1" dirty="0">
                <a:solidFill>
                  <a:schemeClr val="accent1">
                    <a:lumMod val="75000"/>
                  </a:schemeClr>
                </a:solidFill>
              </a:rPr>
              <a:t>Accuracy</a:t>
            </a:r>
            <a:r>
              <a:rPr lang="en-US" dirty="0">
                <a:solidFill>
                  <a:schemeClr val="accent1">
                    <a:lumMod val="75000"/>
                  </a:schemeClr>
                </a:solidFill>
              </a:rPr>
              <a:t> is a good measure  </a:t>
            </a:r>
            <a:r>
              <a:rPr lang="en-US" u="sng" dirty="0">
                <a:solidFill>
                  <a:schemeClr val="accent1">
                    <a:lumMod val="75000"/>
                  </a:schemeClr>
                </a:solidFill>
              </a:rPr>
              <a:t>IF</a:t>
            </a:r>
            <a:r>
              <a:rPr lang="en-US" dirty="0">
                <a:solidFill>
                  <a:schemeClr val="accent1">
                    <a:lumMod val="75000"/>
                  </a:schemeClr>
                </a:solidFill>
              </a:rPr>
              <a:t> the data is balanced i.e. 50/50 split between classes, in that case expected accuracy is 50% a coin flip for example. </a:t>
            </a:r>
          </a:p>
          <a:p>
            <a:endParaRPr lang="en-US" dirty="0">
              <a:solidFill>
                <a:schemeClr val="accent1">
                  <a:lumMod val="75000"/>
                </a:schemeClr>
              </a:solidFill>
            </a:endParaRPr>
          </a:p>
          <a:p>
            <a:r>
              <a:rPr lang="en-US" dirty="0">
                <a:solidFill>
                  <a:schemeClr val="accent1">
                    <a:lumMod val="75000"/>
                  </a:schemeClr>
                </a:solidFill>
              </a:rPr>
              <a:t>The reality is that most problems are </a:t>
            </a:r>
            <a:r>
              <a:rPr lang="en-US" i="1" u="sng" dirty="0">
                <a:solidFill>
                  <a:schemeClr val="accent1">
                    <a:lumMod val="75000"/>
                  </a:schemeClr>
                </a:solidFill>
              </a:rPr>
              <a:t>imbalanced</a:t>
            </a:r>
            <a:r>
              <a:rPr lang="en-US" dirty="0">
                <a:solidFill>
                  <a:schemeClr val="accent1">
                    <a:lumMod val="75000"/>
                  </a:schemeClr>
                </a:solidFill>
              </a:rPr>
              <a:t> meaning a majority and a minority case ex. 10:1, 100:1 in which case you can be 90 – 99% right by assigning everyone to the majority case. </a:t>
            </a:r>
          </a:p>
        </p:txBody>
      </p:sp>
    </p:spTree>
    <p:extLst>
      <p:ext uri="{BB962C8B-B14F-4D97-AF65-F5344CB8AC3E}">
        <p14:creationId xmlns:p14="http://schemas.microsoft.com/office/powerpoint/2010/main" val="9086272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C01A30-CD7F-E243-8E8E-7CACC1AE6EC9}"/>
              </a:ext>
            </a:extLst>
          </p:cNvPr>
          <p:cNvSpPr>
            <a:spLocks noGrp="1"/>
          </p:cNvSpPr>
          <p:nvPr>
            <p:ph type="title"/>
          </p:nvPr>
        </p:nvSpPr>
        <p:spPr/>
        <p:txBody>
          <a:bodyPr/>
          <a:lstStyle/>
          <a:p>
            <a:r>
              <a:rPr lang="en-US" dirty="0"/>
              <a:t>Binary Classification </a:t>
            </a:r>
          </a:p>
        </p:txBody>
      </p:sp>
      <p:graphicFrame>
        <p:nvGraphicFramePr>
          <p:cNvPr id="3" name="Content Placeholder 2">
            <a:extLst>
              <a:ext uri="{FF2B5EF4-FFF2-40B4-BE49-F238E27FC236}">
                <a16:creationId xmlns:a16="http://schemas.microsoft.com/office/drawing/2014/main" id="{0728A075-D714-9540-8F39-3130D8C33CF8}"/>
              </a:ext>
            </a:extLst>
          </p:cNvPr>
          <p:cNvGraphicFramePr>
            <a:graphicFrameLocks noGrp="1"/>
          </p:cNvGraphicFramePr>
          <p:nvPr>
            <p:ph idx="1"/>
            <p:extLst>
              <p:ext uri="{D42A27DB-BD31-4B8C-83A1-F6EECF244321}">
                <p14:modId xmlns:p14="http://schemas.microsoft.com/office/powerpoint/2010/main" val="2243138811"/>
              </p:ext>
            </p:extLst>
          </p:nvPr>
        </p:nvGraphicFramePr>
        <p:xfrm>
          <a:off x="1007635" y="1837717"/>
          <a:ext cx="5385015" cy="4096872"/>
        </p:xfrm>
        <a:graphic>
          <a:graphicData uri="http://schemas.openxmlformats.org/drawingml/2006/table">
            <a:tbl>
              <a:tblPr>
                <a:tableStyleId>{5C22544A-7EE6-4342-B048-85BDC9FD1C3A}</a:tableStyleId>
              </a:tblPr>
              <a:tblGrid>
                <a:gridCol w="457200">
                  <a:extLst>
                    <a:ext uri="{9D8B030D-6E8A-4147-A177-3AD203B41FA5}">
                      <a16:colId xmlns:a16="http://schemas.microsoft.com/office/drawing/2014/main" val="3905368230"/>
                    </a:ext>
                  </a:extLst>
                </a:gridCol>
                <a:gridCol w="1642605">
                  <a:extLst>
                    <a:ext uri="{9D8B030D-6E8A-4147-A177-3AD203B41FA5}">
                      <a16:colId xmlns:a16="http://schemas.microsoft.com/office/drawing/2014/main" val="1180727059"/>
                    </a:ext>
                  </a:extLst>
                </a:gridCol>
                <a:gridCol w="1642605">
                  <a:extLst>
                    <a:ext uri="{9D8B030D-6E8A-4147-A177-3AD203B41FA5}">
                      <a16:colId xmlns:a16="http://schemas.microsoft.com/office/drawing/2014/main" val="3857320464"/>
                    </a:ext>
                  </a:extLst>
                </a:gridCol>
                <a:gridCol w="1642605">
                  <a:extLst>
                    <a:ext uri="{9D8B030D-6E8A-4147-A177-3AD203B41FA5}">
                      <a16:colId xmlns:a16="http://schemas.microsoft.com/office/drawing/2014/main" val="3958710710"/>
                    </a:ext>
                  </a:extLst>
                </a:gridCol>
              </a:tblGrid>
              <a:tr h="349474">
                <a:tc>
                  <a:txBody>
                    <a:bodyPr/>
                    <a:lstStyle/>
                    <a:p>
                      <a:endParaRPr lang="en-US" dirty="0"/>
                    </a:p>
                  </a:txBody>
                  <a:tcPr>
                    <a:solidFill>
                      <a:schemeClr val="bg1"/>
                    </a:solidFill>
                  </a:tcPr>
                </a:tc>
                <a:tc>
                  <a:txBody>
                    <a:bodyPr/>
                    <a:lstStyle/>
                    <a:p>
                      <a:endParaRPr lang="en-US"/>
                    </a:p>
                  </a:txBody>
                  <a:tcPr>
                    <a:solidFill>
                      <a:schemeClr val="bg1"/>
                    </a:solidFill>
                  </a:tcPr>
                </a:tc>
                <a:tc gridSpan="2">
                  <a:txBody>
                    <a:bodyPr/>
                    <a:lstStyle/>
                    <a:p>
                      <a:pPr algn="ctr"/>
                      <a:r>
                        <a:rPr lang="en-US" dirty="0"/>
                        <a:t>Actual Class</a:t>
                      </a:r>
                    </a:p>
                  </a:txBody>
                  <a:tcPr/>
                </a:tc>
                <a:tc hMerge="1">
                  <a:txBody>
                    <a:bodyPr/>
                    <a:lstStyle/>
                    <a:p>
                      <a:endParaRPr lang="en-US" dirty="0"/>
                    </a:p>
                  </a:txBody>
                  <a:tcPr/>
                </a:tc>
                <a:extLst>
                  <a:ext uri="{0D108BD9-81ED-4DB2-BD59-A6C34878D82A}">
                    <a16:rowId xmlns:a16="http://schemas.microsoft.com/office/drawing/2014/main" val="2566922375"/>
                  </a:ext>
                </a:extLst>
              </a:tr>
              <a:tr h="1243704">
                <a:tc>
                  <a:txBody>
                    <a:bodyPr/>
                    <a:lstStyle/>
                    <a:p>
                      <a:endParaRPr lang="en-US" dirty="0"/>
                    </a:p>
                  </a:txBody>
                  <a:tcPr>
                    <a:solidFill>
                      <a:schemeClr val="bg1"/>
                    </a:solidFill>
                  </a:tcPr>
                </a:tc>
                <a:tc>
                  <a:txBody>
                    <a:bodyPr/>
                    <a:lstStyle/>
                    <a:p>
                      <a:endParaRPr lang="en-US" dirty="0"/>
                    </a:p>
                  </a:txBody>
                  <a:tcPr>
                    <a:solidFill>
                      <a:schemeClr val="bg1"/>
                    </a:solidFill>
                  </a:tcPr>
                </a:tc>
                <a:tc>
                  <a:txBody>
                    <a:bodyPr/>
                    <a:lstStyle/>
                    <a:p>
                      <a:pPr algn="ctr"/>
                      <a:r>
                        <a:rPr lang="en-US" dirty="0"/>
                        <a:t>False(0)</a:t>
                      </a:r>
                    </a:p>
                  </a:txBody>
                  <a:tcPr anchor="ctr"/>
                </a:tc>
                <a:tc>
                  <a:txBody>
                    <a:bodyPr/>
                    <a:lstStyle/>
                    <a:p>
                      <a:pPr algn="ctr"/>
                      <a:r>
                        <a:rPr lang="en-US" dirty="0"/>
                        <a:t>True(1)</a:t>
                      </a:r>
                    </a:p>
                  </a:txBody>
                  <a:tcPr anchor="ctr"/>
                </a:tc>
                <a:extLst>
                  <a:ext uri="{0D108BD9-81ED-4DB2-BD59-A6C34878D82A}">
                    <a16:rowId xmlns:a16="http://schemas.microsoft.com/office/drawing/2014/main" val="3618936848"/>
                  </a:ext>
                </a:extLst>
              </a:tr>
              <a:tr h="1243704">
                <a:tc rowSpan="2">
                  <a:txBody>
                    <a:bodyPr/>
                    <a:lstStyle/>
                    <a:p>
                      <a:pPr algn="ctr"/>
                      <a:r>
                        <a:rPr lang="en-US" dirty="0"/>
                        <a:t>Predicted Class</a:t>
                      </a:r>
                    </a:p>
                  </a:txBody>
                  <a:tcPr vert="vert270" anchor="ctr"/>
                </a:tc>
                <a:tc>
                  <a:txBody>
                    <a:bodyPr/>
                    <a:lstStyle/>
                    <a:p>
                      <a:r>
                        <a:rPr lang="en-US" dirty="0"/>
                        <a:t>False (0)</a:t>
                      </a:r>
                    </a:p>
                  </a:txBody>
                  <a:tcPr anchor="ctr"/>
                </a:tc>
                <a:tc>
                  <a:txBody>
                    <a:bodyPr/>
                    <a:lstStyle/>
                    <a:p>
                      <a:pPr algn="ctr"/>
                      <a:r>
                        <a:rPr lang="en-US" dirty="0"/>
                        <a:t>True Negative (TN)</a:t>
                      </a:r>
                    </a:p>
                  </a:txBody>
                  <a:tcPr anchor="ctr">
                    <a:solidFill>
                      <a:schemeClr val="accent5">
                        <a:lumMod val="60000"/>
                        <a:lumOff val="40000"/>
                      </a:schemeClr>
                    </a:solidFill>
                  </a:tcPr>
                </a:tc>
                <a:tc>
                  <a:txBody>
                    <a:bodyPr/>
                    <a:lstStyle/>
                    <a:p>
                      <a:pPr algn="ctr"/>
                      <a:r>
                        <a:rPr lang="en-US" dirty="0"/>
                        <a:t>False Negative</a:t>
                      </a:r>
                    </a:p>
                    <a:p>
                      <a:pPr algn="ctr"/>
                      <a:r>
                        <a:rPr lang="en-US" dirty="0"/>
                        <a:t>(FN)</a:t>
                      </a:r>
                    </a:p>
                  </a:txBody>
                  <a:tcPr anchor="ctr">
                    <a:solidFill>
                      <a:schemeClr val="accent6">
                        <a:lumMod val="60000"/>
                        <a:lumOff val="40000"/>
                      </a:schemeClr>
                    </a:solidFill>
                  </a:tcPr>
                </a:tc>
                <a:extLst>
                  <a:ext uri="{0D108BD9-81ED-4DB2-BD59-A6C34878D82A}">
                    <a16:rowId xmlns:a16="http://schemas.microsoft.com/office/drawing/2014/main" val="1091751957"/>
                  </a:ext>
                </a:extLst>
              </a:tr>
              <a:tr h="1243704">
                <a:tc vMerge="1">
                  <a:txBody>
                    <a:bodyPr/>
                    <a:lstStyle/>
                    <a:p>
                      <a:endParaRPr lang="en-US" dirty="0"/>
                    </a:p>
                  </a:txBody>
                  <a:tcPr/>
                </a:tc>
                <a:tc>
                  <a:txBody>
                    <a:bodyPr/>
                    <a:lstStyle/>
                    <a:p>
                      <a:r>
                        <a:rPr lang="en-US" dirty="0"/>
                        <a:t>True (1)</a:t>
                      </a:r>
                    </a:p>
                  </a:txBody>
                  <a:tcPr anchor="ctr"/>
                </a:tc>
                <a:tc>
                  <a:txBody>
                    <a:bodyPr/>
                    <a:lstStyle/>
                    <a:p>
                      <a:pPr algn="ctr"/>
                      <a:r>
                        <a:rPr lang="en-US" dirty="0"/>
                        <a:t>False Positive</a:t>
                      </a:r>
                    </a:p>
                    <a:p>
                      <a:pPr algn="ctr"/>
                      <a:r>
                        <a:rPr lang="en-US" dirty="0"/>
                        <a:t>(FP)</a:t>
                      </a:r>
                    </a:p>
                  </a:txBody>
                  <a:tcPr anchor="ctr">
                    <a:solidFill>
                      <a:schemeClr val="accent6">
                        <a:lumMod val="60000"/>
                        <a:lumOff val="40000"/>
                      </a:schemeClr>
                    </a:solidFill>
                  </a:tcPr>
                </a:tc>
                <a:tc>
                  <a:txBody>
                    <a:bodyPr/>
                    <a:lstStyle/>
                    <a:p>
                      <a:pPr algn="ctr"/>
                      <a:r>
                        <a:rPr lang="en-US" dirty="0"/>
                        <a:t>True Positive </a:t>
                      </a:r>
                    </a:p>
                    <a:p>
                      <a:pPr algn="ctr"/>
                      <a:r>
                        <a:rPr lang="en-US" dirty="0"/>
                        <a:t>(TP)</a:t>
                      </a:r>
                    </a:p>
                  </a:txBody>
                  <a:tcPr anchor="ctr">
                    <a:solidFill>
                      <a:schemeClr val="accent5">
                        <a:lumMod val="60000"/>
                        <a:lumOff val="40000"/>
                      </a:schemeClr>
                    </a:solidFill>
                  </a:tcPr>
                </a:tc>
                <a:extLst>
                  <a:ext uri="{0D108BD9-81ED-4DB2-BD59-A6C34878D82A}">
                    <a16:rowId xmlns:a16="http://schemas.microsoft.com/office/drawing/2014/main" val="3753402545"/>
                  </a:ext>
                </a:extLst>
              </a:tr>
            </a:tbl>
          </a:graphicData>
        </a:graphic>
      </p:graphicFrame>
      <p:sp>
        <p:nvSpPr>
          <p:cNvPr id="4" name="Slide Number Placeholder 3">
            <a:extLst>
              <a:ext uri="{FF2B5EF4-FFF2-40B4-BE49-F238E27FC236}">
                <a16:creationId xmlns:a16="http://schemas.microsoft.com/office/drawing/2014/main" id="{27231F62-2FC5-DA4E-9D83-1FB7383D7860}"/>
              </a:ext>
            </a:extLst>
          </p:cNvPr>
          <p:cNvSpPr>
            <a:spLocks noGrp="1"/>
          </p:cNvSpPr>
          <p:nvPr>
            <p:ph type="sldNum" sz="quarter" idx="12"/>
          </p:nvPr>
        </p:nvSpPr>
        <p:spPr/>
        <p:txBody>
          <a:bodyPr/>
          <a:lstStyle/>
          <a:p>
            <a:fld id="{02456A73-CB17-B748-BD2A-A20F5DD59EC7}" type="slidenum">
              <a:rPr lang="en-US" smtClean="0"/>
              <a:pPr/>
              <a:t>3</a:t>
            </a:fld>
            <a:endParaRPr lang="en-US" dirty="0"/>
          </a:p>
        </p:txBody>
      </p:sp>
      <p:sp>
        <p:nvSpPr>
          <p:cNvPr id="6" name="Text Placeholder 5">
            <a:extLst>
              <a:ext uri="{FF2B5EF4-FFF2-40B4-BE49-F238E27FC236}">
                <a16:creationId xmlns:a16="http://schemas.microsoft.com/office/drawing/2014/main" id="{24A03F58-00B1-3B47-928D-960227C08CDC}"/>
              </a:ext>
            </a:extLst>
          </p:cNvPr>
          <p:cNvSpPr>
            <a:spLocks noGrp="1"/>
          </p:cNvSpPr>
          <p:nvPr>
            <p:ph type="body" sz="half" idx="2"/>
          </p:nvPr>
        </p:nvSpPr>
        <p:spPr/>
        <p:txBody>
          <a:bodyPr/>
          <a:lstStyle/>
          <a:p>
            <a:r>
              <a:rPr lang="en-US" dirty="0"/>
              <a:t>Confusion Matrix </a:t>
            </a:r>
          </a:p>
        </p:txBody>
      </p:sp>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DCEA35F9-CA67-3F4C-A22A-8CC04D3FE233}"/>
                  </a:ext>
                </a:extLst>
              </p:cNvPr>
              <p:cNvSpPr txBox="1"/>
              <p:nvPr/>
            </p:nvSpPr>
            <p:spPr>
              <a:xfrm>
                <a:off x="6960199" y="424797"/>
                <a:ext cx="3779518" cy="5819222"/>
              </a:xfrm>
              <a:prstGeom prst="rect">
                <a:avLst/>
              </a:prstGeom>
              <a:noFill/>
            </p:spPr>
            <p:txBody>
              <a:bodyPr wrap="square" rtlCol="0">
                <a:spAutoFit/>
              </a:bodyPr>
              <a:lstStyle/>
              <a:p>
                <a:pPr algn="ctr"/>
                <a:r>
                  <a:rPr lang="en-US" sz="1600" dirty="0"/>
                  <a:t>Sensitivity, Recall, or</a:t>
                </a:r>
              </a:p>
              <a:p>
                <a:pPr algn="ctr"/>
                <a:r>
                  <a:rPr lang="en-US" sz="1600" dirty="0"/>
                  <a:t>True Positive Rate (TPR)</a:t>
                </a:r>
              </a:p>
              <a:p>
                <a:pPr algn="ctr"/>
                <a:endParaRPr lang="en-US" sz="1600" dirty="0"/>
              </a:p>
              <a:p>
                <a:pPr algn="ctr"/>
                <a:r>
                  <a:rPr lang="en-US" sz="1600" dirty="0"/>
                  <a:t>TPR = </a:t>
                </a:r>
                <a14:m>
                  <m:oMath xmlns:m="http://schemas.openxmlformats.org/officeDocument/2006/math">
                    <m:f>
                      <m:fPr>
                        <m:ctrlPr>
                          <a:rPr lang="en-US" sz="1600" i="1"/>
                        </m:ctrlPr>
                      </m:fPr>
                      <m:num>
                        <m:r>
                          <a:rPr lang="en-US" sz="1600" i="1"/>
                          <m:t>𝑇𝑃</m:t>
                        </m:r>
                      </m:num>
                      <m:den>
                        <m:r>
                          <a:rPr lang="en-US" sz="1600" i="1"/>
                          <m:t>𝑇𝑃</m:t>
                        </m:r>
                        <m:r>
                          <a:rPr lang="en-US" sz="1600" i="1"/>
                          <m:t>+</m:t>
                        </m:r>
                        <m:r>
                          <a:rPr lang="en-US" sz="1600" i="1"/>
                          <m:t>𝐹𝑁</m:t>
                        </m:r>
                      </m:den>
                    </m:f>
                  </m:oMath>
                </a14:m>
                <a:endParaRPr lang="en-US" sz="1600" dirty="0"/>
              </a:p>
              <a:p>
                <a:pPr algn="ctr"/>
                <a:endParaRPr lang="en-US" sz="1600" dirty="0"/>
              </a:p>
              <a:p>
                <a:pPr algn="ctr"/>
                <a:r>
                  <a:rPr lang="en-US" sz="1600" dirty="0"/>
                  <a:t>Specificity, Selectivity or True Negative Rate (TNR)</a:t>
                </a:r>
              </a:p>
              <a:p>
                <a:pPr algn="ctr"/>
                <a:endParaRPr lang="en-US" sz="1600" dirty="0"/>
              </a:p>
              <a:p>
                <a:pPr algn="ctr"/>
                <a:r>
                  <a:rPr lang="en-US" sz="1600" dirty="0"/>
                  <a:t>TNR = </a:t>
                </a:r>
                <a14:m>
                  <m:oMath xmlns:m="http://schemas.openxmlformats.org/officeDocument/2006/math">
                    <m:f>
                      <m:fPr>
                        <m:ctrlPr>
                          <a:rPr lang="en-US" sz="1600" i="1"/>
                        </m:ctrlPr>
                      </m:fPr>
                      <m:num>
                        <m:r>
                          <a:rPr lang="en-US" sz="1600" i="1"/>
                          <m:t>𝑇</m:t>
                        </m:r>
                        <m:r>
                          <a:rPr lang="en-US" sz="1600" i="1"/>
                          <m:t>𝑁</m:t>
                        </m:r>
                      </m:num>
                      <m:den>
                        <m:r>
                          <a:rPr lang="en-US" sz="1600" i="1"/>
                          <m:t>𝑇𝑁</m:t>
                        </m:r>
                        <m:r>
                          <a:rPr lang="en-US" sz="1600" i="1"/>
                          <m:t>+</m:t>
                        </m:r>
                        <m:r>
                          <a:rPr lang="en-US" sz="1600" i="1"/>
                          <m:t>𝐹𝑃</m:t>
                        </m:r>
                      </m:den>
                    </m:f>
                  </m:oMath>
                </a14:m>
                <a:endParaRPr lang="en-US" sz="1600" dirty="0"/>
              </a:p>
              <a:p>
                <a:pPr algn="ctr"/>
                <a:endParaRPr lang="en-US" sz="1600" dirty="0"/>
              </a:p>
              <a:p>
                <a:pPr algn="ctr"/>
                <a:r>
                  <a:rPr lang="en-US" sz="1600" dirty="0"/>
                  <a:t>Precision or </a:t>
                </a:r>
              </a:p>
              <a:p>
                <a:pPr algn="ctr"/>
                <a:r>
                  <a:rPr lang="en-US" sz="1600" dirty="0"/>
                  <a:t>Positive Predicted Value (PPV)</a:t>
                </a:r>
              </a:p>
              <a:p>
                <a:pPr algn="ctr"/>
                <a:endParaRPr lang="en-US" sz="1600" dirty="0"/>
              </a:p>
              <a:p>
                <a:pPr algn="ctr"/>
                <a:r>
                  <a:rPr lang="en-US" sz="1600" dirty="0"/>
                  <a:t>PPV = </a:t>
                </a:r>
                <a14:m>
                  <m:oMath xmlns:m="http://schemas.openxmlformats.org/officeDocument/2006/math">
                    <m:f>
                      <m:fPr>
                        <m:ctrlPr>
                          <a:rPr lang="en-US" sz="1600" i="1"/>
                        </m:ctrlPr>
                      </m:fPr>
                      <m:num>
                        <m:r>
                          <a:rPr lang="en-US" sz="1600" i="1"/>
                          <m:t>𝑇𝑃</m:t>
                        </m:r>
                      </m:num>
                      <m:den>
                        <m:r>
                          <a:rPr lang="en-US" sz="1600" i="1"/>
                          <m:t>𝑇𝑃</m:t>
                        </m:r>
                        <m:r>
                          <a:rPr lang="en-US" sz="1600" i="1"/>
                          <m:t>+</m:t>
                        </m:r>
                        <m:r>
                          <a:rPr lang="en-US" sz="1600" i="1"/>
                          <m:t>𝐹𝑃</m:t>
                        </m:r>
                      </m:den>
                    </m:f>
                  </m:oMath>
                </a14:m>
                <a:endParaRPr lang="en-US" sz="1600" dirty="0"/>
              </a:p>
              <a:p>
                <a:pPr algn="ctr"/>
                <a:endParaRPr lang="en-US" sz="1600" dirty="0"/>
              </a:p>
              <a:p>
                <a:pPr algn="ctr"/>
                <a:r>
                  <a:rPr lang="en-US" sz="1600" dirty="0"/>
                  <a:t>False Positive Rate (FPR) </a:t>
                </a:r>
              </a:p>
              <a:p>
                <a:pPr algn="ctr"/>
                <a:r>
                  <a:rPr lang="en-US" sz="1600" dirty="0"/>
                  <a:t>FPR = </a:t>
                </a:r>
                <a14:m>
                  <m:oMath xmlns:m="http://schemas.openxmlformats.org/officeDocument/2006/math">
                    <m:f>
                      <m:fPr>
                        <m:ctrlPr>
                          <a:rPr lang="en-US" sz="1600" i="1"/>
                        </m:ctrlPr>
                      </m:fPr>
                      <m:num>
                        <m:r>
                          <a:rPr lang="en-US" sz="1600" i="1"/>
                          <m:t>𝐹𝑃</m:t>
                        </m:r>
                      </m:num>
                      <m:den>
                        <m:r>
                          <a:rPr lang="en-US" sz="1600" i="1"/>
                          <m:t>𝐹𝑃</m:t>
                        </m:r>
                        <m:r>
                          <a:rPr lang="en-US" sz="1600" i="1"/>
                          <m:t>+</m:t>
                        </m:r>
                        <m:r>
                          <a:rPr lang="en-US" sz="1600" i="1"/>
                          <m:t>𝐹𝑁</m:t>
                        </m:r>
                      </m:den>
                    </m:f>
                  </m:oMath>
                </a14:m>
                <a:endParaRPr lang="en-US" sz="1600" dirty="0"/>
              </a:p>
              <a:p>
                <a:pPr algn="ctr"/>
                <a:endParaRPr lang="en-US" sz="1600" dirty="0"/>
              </a:p>
              <a:p>
                <a:pPr algn="ctr"/>
                <a:r>
                  <a:rPr lang="en-US" sz="1600" dirty="0"/>
                  <a:t>Accuracy </a:t>
                </a:r>
              </a:p>
              <a:p>
                <a:pPr algn="ctr"/>
                <a:r>
                  <a:rPr lang="en-US" sz="1600" dirty="0"/>
                  <a:t>Accuracy = </a:t>
                </a:r>
                <a14:m>
                  <m:oMath xmlns:m="http://schemas.openxmlformats.org/officeDocument/2006/math">
                    <m:f>
                      <m:fPr>
                        <m:ctrlPr>
                          <a:rPr lang="en-US" sz="1600" i="1"/>
                        </m:ctrlPr>
                      </m:fPr>
                      <m:num>
                        <m:r>
                          <a:rPr lang="en-US" sz="1600" i="1"/>
                          <m:t>𝑇𝑃</m:t>
                        </m:r>
                        <m:r>
                          <a:rPr lang="en-US" sz="1600" i="1"/>
                          <m:t>+</m:t>
                        </m:r>
                        <m:r>
                          <a:rPr lang="en-US" sz="1600" i="1"/>
                          <m:t>𝑇𝑁</m:t>
                        </m:r>
                      </m:num>
                      <m:den>
                        <m:r>
                          <a:rPr lang="en-US" sz="1600" i="1"/>
                          <m:t>𝑇𝑃</m:t>
                        </m:r>
                        <m:r>
                          <a:rPr lang="en-US" sz="1600" i="1"/>
                          <m:t>+</m:t>
                        </m:r>
                        <m:r>
                          <a:rPr lang="en-US" sz="1600" i="1"/>
                          <m:t>𝑇𝑁</m:t>
                        </m:r>
                        <m:r>
                          <a:rPr lang="en-US" sz="1600" i="1"/>
                          <m:t>+</m:t>
                        </m:r>
                        <m:r>
                          <a:rPr lang="en-US" sz="1600" i="1"/>
                          <m:t>𝐹𝑃</m:t>
                        </m:r>
                        <m:r>
                          <a:rPr lang="en-US" sz="1600" i="1"/>
                          <m:t>+</m:t>
                        </m:r>
                        <m:r>
                          <a:rPr lang="en-US" sz="1600" i="1"/>
                          <m:t>𝐹𝑁</m:t>
                        </m:r>
                      </m:den>
                    </m:f>
                  </m:oMath>
                </a14:m>
                <a:endParaRPr lang="en-US" sz="1600" dirty="0"/>
              </a:p>
              <a:p>
                <a:pPr algn="ctr"/>
                <a:endParaRPr lang="en-US" sz="1600" dirty="0"/>
              </a:p>
            </p:txBody>
          </p:sp>
        </mc:Choice>
        <mc:Fallback>
          <p:sp>
            <p:nvSpPr>
              <p:cNvPr id="8" name="TextBox 7">
                <a:extLst>
                  <a:ext uri="{FF2B5EF4-FFF2-40B4-BE49-F238E27FC236}">
                    <a16:creationId xmlns:a16="http://schemas.microsoft.com/office/drawing/2014/main" id="{DCEA35F9-CA67-3F4C-A22A-8CC04D3FE233}"/>
                  </a:ext>
                </a:extLst>
              </p:cNvPr>
              <p:cNvSpPr txBox="1">
                <a:spLocks noRot="1" noChangeAspect="1" noMove="1" noResize="1" noEditPoints="1" noAdjustHandles="1" noChangeArrowheads="1" noChangeShapeType="1" noTextEdit="1"/>
              </p:cNvSpPr>
              <p:nvPr/>
            </p:nvSpPr>
            <p:spPr>
              <a:xfrm>
                <a:off x="6960199" y="424797"/>
                <a:ext cx="3779518" cy="5819222"/>
              </a:xfrm>
              <a:prstGeom prst="rect">
                <a:avLst/>
              </a:prstGeo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5318090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C01A30-CD7F-E243-8E8E-7CACC1AE6EC9}"/>
              </a:ext>
            </a:extLst>
          </p:cNvPr>
          <p:cNvSpPr>
            <a:spLocks noGrp="1"/>
          </p:cNvSpPr>
          <p:nvPr>
            <p:ph type="title"/>
          </p:nvPr>
        </p:nvSpPr>
        <p:spPr/>
        <p:txBody>
          <a:bodyPr/>
          <a:lstStyle/>
          <a:p>
            <a:r>
              <a:rPr lang="en-US" dirty="0"/>
              <a:t>Binary Classification </a:t>
            </a:r>
          </a:p>
        </p:txBody>
      </p:sp>
      <p:graphicFrame>
        <p:nvGraphicFramePr>
          <p:cNvPr id="3" name="Content Placeholder 2">
            <a:extLst>
              <a:ext uri="{FF2B5EF4-FFF2-40B4-BE49-F238E27FC236}">
                <a16:creationId xmlns:a16="http://schemas.microsoft.com/office/drawing/2014/main" id="{0728A075-D714-9540-8F39-3130D8C33CF8}"/>
              </a:ext>
            </a:extLst>
          </p:cNvPr>
          <p:cNvGraphicFramePr>
            <a:graphicFrameLocks noGrp="1"/>
          </p:cNvGraphicFramePr>
          <p:nvPr>
            <p:ph idx="1"/>
            <p:extLst>
              <p:ext uri="{D42A27DB-BD31-4B8C-83A1-F6EECF244321}">
                <p14:modId xmlns:p14="http://schemas.microsoft.com/office/powerpoint/2010/main" val="3752954302"/>
              </p:ext>
            </p:extLst>
          </p:nvPr>
        </p:nvGraphicFramePr>
        <p:xfrm>
          <a:off x="846269" y="1904253"/>
          <a:ext cx="5385015" cy="4096872"/>
        </p:xfrm>
        <a:graphic>
          <a:graphicData uri="http://schemas.openxmlformats.org/drawingml/2006/table">
            <a:tbl>
              <a:tblPr>
                <a:tableStyleId>{5C22544A-7EE6-4342-B048-85BDC9FD1C3A}</a:tableStyleId>
              </a:tblPr>
              <a:tblGrid>
                <a:gridCol w="457200">
                  <a:extLst>
                    <a:ext uri="{9D8B030D-6E8A-4147-A177-3AD203B41FA5}">
                      <a16:colId xmlns:a16="http://schemas.microsoft.com/office/drawing/2014/main" val="3905368230"/>
                    </a:ext>
                  </a:extLst>
                </a:gridCol>
                <a:gridCol w="1642605">
                  <a:extLst>
                    <a:ext uri="{9D8B030D-6E8A-4147-A177-3AD203B41FA5}">
                      <a16:colId xmlns:a16="http://schemas.microsoft.com/office/drawing/2014/main" val="1180727059"/>
                    </a:ext>
                  </a:extLst>
                </a:gridCol>
                <a:gridCol w="1642605">
                  <a:extLst>
                    <a:ext uri="{9D8B030D-6E8A-4147-A177-3AD203B41FA5}">
                      <a16:colId xmlns:a16="http://schemas.microsoft.com/office/drawing/2014/main" val="3857320464"/>
                    </a:ext>
                  </a:extLst>
                </a:gridCol>
                <a:gridCol w="1642605">
                  <a:extLst>
                    <a:ext uri="{9D8B030D-6E8A-4147-A177-3AD203B41FA5}">
                      <a16:colId xmlns:a16="http://schemas.microsoft.com/office/drawing/2014/main" val="3958710710"/>
                    </a:ext>
                  </a:extLst>
                </a:gridCol>
              </a:tblGrid>
              <a:tr h="349474">
                <a:tc>
                  <a:txBody>
                    <a:bodyPr/>
                    <a:lstStyle/>
                    <a:p>
                      <a:endParaRPr lang="en-US" dirty="0"/>
                    </a:p>
                  </a:txBody>
                  <a:tcPr>
                    <a:solidFill>
                      <a:schemeClr val="bg1"/>
                    </a:solidFill>
                  </a:tcPr>
                </a:tc>
                <a:tc>
                  <a:txBody>
                    <a:bodyPr/>
                    <a:lstStyle/>
                    <a:p>
                      <a:endParaRPr lang="en-US"/>
                    </a:p>
                  </a:txBody>
                  <a:tcPr>
                    <a:solidFill>
                      <a:schemeClr val="bg1"/>
                    </a:solidFill>
                  </a:tcPr>
                </a:tc>
                <a:tc gridSpan="2">
                  <a:txBody>
                    <a:bodyPr/>
                    <a:lstStyle/>
                    <a:p>
                      <a:pPr algn="ctr"/>
                      <a:r>
                        <a:rPr lang="en-US" dirty="0"/>
                        <a:t>Actual Class</a:t>
                      </a:r>
                    </a:p>
                  </a:txBody>
                  <a:tcPr/>
                </a:tc>
                <a:tc hMerge="1">
                  <a:txBody>
                    <a:bodyPr/>
                    <a:lstStyle/>
                    <a:p>
                      <a:endParaRPr lang="en-US" dirty="0"/>
                    </a:p>
                  </a:txBody>
                  <a:tcPr/>
                </a:tc>
                <a:extLst>
                  <a:ext uri="{0D108BD9-81ED-4DB2-BD59-A6C34878D82A}">
                    <a16:rowId xmlns:a16="http://schemas.microsoft.com/office/drawing/2014/main" val="2566922375"/>
                  </a:ext>
                </a:extLst>
              </a:tr>
              <a:tr h="1243704">
                <a:tc>
                  <a:txBody>
                    <a:bodyPr/>
                    <a:lstStyle/>
                    <a:p>
                      <a:endParaRPr lang="en-US" dirty="0"/>
                    </a:p>
                  </a:txBody>
                  <a:tcPr>
                    <a:solidFill>
                      <a:schemeClr val="bg1"/>
                    </a:solidFill>
                  </a:tcPr>
                </a:tc>
                <a:tc>
                  <a:txBody>
                    <a:bodyPr/>
                    <a:lstStyle/>
                    <a:p>
                      <a:endParaRPr lang="en-US" dirty="0"/>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True (1)</a:t>
                      </a:r>
                    </a:p>
                  </a:txBody>
                  <a:tcPr anchor="ctr"/>
                </a:tc>
                <a:tc>
                  <a:txBody>
                    <a:bodyPr/>
                    <a:lstStyle/>
                    <a:p>
                      <a:pPr algn="ctr"/>
                      <a:r>
                        <a:rPr lang="en-US" dirty="0"/>
                        <a:t>False(0)</a:t>
                      </a:r>
                    </a:p>
                  </a:txBody>
                  <a:tcPr anchor="ctr"/>
                </a:tc>
                <a:extLst>
                  <a:ext uri="{0D108BD9-81ED-4DB2-BD59-A6C34878D82A}">
                    <a16:rowId xmlns:a16="http://schemas.microsoft.com/office/drawing/2014/main" val="3618936848"/>
                  </a:ext>
                </a:extLst>
              </a:tr>
              <a:tr h="1243704">
                <a:tc rowSpan="2">
                  <a:txBody>
                    <a:bodyPr/>
                    <a:lstStyle/>
                    <a:p>
                      <a:pPr algn="ctr"/>
                      <a:r>
                        <a:rPr lang="en-US" dirty="0"/>
                        <a:t>Predicted Class</a:t>
                      </a:r>
                    </a:p>
                  </a:txBody>
                  <a:tcPr vert="vert27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True (1)</a:t>
                      </a:r>
                    </a:p>
                  </a:txBody>
                  <a:tcPr anchor="ctr"/>
                </a:tc>
                <a:tc>
                  <a:txBody>
                    <a:bodyPr/>
                    <a:lstStyle/>
                    <a:p>
                      <a:pPr algn="ctr"/>
                      <a:r>
                        <a:rPr lang="en-US" dirty="0"/>
                        <a:t>True Positive </a:t>
                      </a:r>
                    </a:p>
                    <a:p>
                      <a:pPr algn="ctr"/>
                      <a:r>
                        <a:rPr lang="en-US" dirty="0"/>
                        <a:t>(TP)</a:t>
                      </a:r>
                    </a:p>
                  </a:txBody>
                  <a:tcPr anchor="ctr">
                    <a:solidFill>
                      <a:schemeClr val="accent5">
                        <a:lumMod val="60000"/>
                        <a:lumOff val="40000"/>
                      </a:schemeClr>
                    </a:solidFill>
                  </a:tcPr>
                </a:tc>
                <a:tc>
                  <a:txBody>
                    <a:bodyPr/>
                    <a:lstStyle/>
                    <a:p>
                      <a:pPr algn="ctr"/>
                      <a:r>
                        <a:rPr lang="en-US" dirty="0"/>
                        <a:t>False Positive</a:t>
                      </a:r>
                    </a:p>
                    <a:p>
                      <a:pPr algn="ctr"/>
                      <a:r>
                        <a:rPr lang="en-US" dirty="0"/>
                        <a:t>(FP)</a:t>
                      </a:r>
                    </a:p>
                  </a:txBody>
                  <a:tcPr anchor="ctr">
                    <a:solidFill>
                      <a:schemeClr val="accent6">
                        <a:lumMod val="60000"/>
                        <a:lumOff val="40000"/>
                      </a:schemeClr>
                    </a:solidFill>
                  </a:tcPr>
                </a:tc>
                <a:extLst>
                  <a:ext uri="{0D108BD9-81ED-4DB2-BD59-A6C34878D82A}">
                    <a16:rowId xmlns:a16="http://schemas.microsoft.com/office/drawing/2014/main" val="1091751957"/>
                  </a:ext>
                </a:extLst>
              </a:tr>
              <a:tr h="1243704">
                <a:tc vMerge="1">
                  <a:txBody>
                    <a:bodyPr/>
                    <a:lstStyle/>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False (0)</a:t>
                      </a:r>
                    </a:p>
                  </a:txBody>
                  <a:tcPr anchor="ctr"/>
                </a:tc>
                <a:tc>
                  <a:txBody>
                    <a:bodyPr/>
                    <a:lstStyle/>
                    <a:p>
                      <a:pPr algn="ctr"/>
                      <a:r>
                        <a:rPr lang="en-US" dirty="0"/>
                        <a:t>False Negative</a:t>
                      </a:r>
                    </a:p>
                    <a:p>
                      <a:pPr algn="ctr"/>
                      <a:r>
                        <a:rPr lang="en-US" dirty="0"/>
                        <a:t>(FN)</a:t>
                      </a:r>
                    </a:p>
                  </a:txBody>
                  <a:tcPr anchor="ctr">
                    <a:solidFill>
                      <a:schemeClr val="accent6">
                        <a:lumMod val="60000"/>
                        <a:lumOff val="40000"/>
                      </a:schemeClr>
                    </a:solidFill>
                  </a:tcPr>
                </a:tc>
                <a:tc>
                  <a:txBody>
                    <a:bodyPr/>
                    <a:lstStyle/>
                    <a:p>
                      <a:pPr algn="ctr"/>
                      <a:r>
                        <a:rPr lang="en-US" dirty="0"/>
                        <a:t>True Negative </a:t>
                      </a:r>
                    </a:p>
                    <a:p>
                      <a:pPr algn="ctr"/>
                      <a:r>
                        <a:rPr lang="en-US" dirty="0"/>
                        <a:t>(TN)</a:t>
                      </a:r>
                    </a:p>
                  </a:txBody>
                  <a:tcPr anchor="ctr">
                    <a:solidFill>
                      <a:schemeClr val="accent5">
                        <a:lumMod val="60000"/>
                        <a:lumOff val="40000"/>
                      </a:schemeClr>
                    </a:solidFill>
                  </a:tcPr>
                </a:tc>
                <a:extLst>
                  <a:ext uri="{0D108BD9-81ED-4DB2-BD59-A6C34878D82A}">
                    <a16:rowId xmlns:a16="http://schemas.microsoft.com/office/drawing/2014/main" val="3753402545"/>
                  </a:ext>
                </a:extLst>
              </a:tr>
            </a:tbl>
          </a:graphicData>
        </a:graphic>
      </p:graphicFrame>
      <p:sp>
        <p:nvSpPr>
          <p:cNvPr id="4" name="Slide Number Placeholder 3">
            <a:extLst>
              <a:ext uri="{FF2B5EF4-FFF2-40B4-BE49-F238E27FC236}">
                <a16:creationId xmlns:a16="http://schemas.microsoft.com/office/drawing/2014/main" id="{27231F62-2FC5-DA4E-9D83-1FB7383D7860}"/>
              </a:ext>
            </a:extLst>
          </p:cNvPr>
          <p:cNvSpPr>
            <a:spLocks noGrp="1"/>
          </p:cNvSpPr>
          <p:nvPr>
            <p:ph type="sldNum" sz="quarter" idx="12"/>
          </p:nvPr>
        </p:nvSpPr>
        <p:spPr/>
        <p:txBody>
          <a:bodyPr/>
          <a:lstStyle/>
          <a:p>
            <a:fld id="{02456A73-CB17-B748-BD2A-A20F5DD59EC7}" type="slidenum">
              <a:rPr lang="en-US" smtClean="0"/>
              <a:pPr/>
              <a:t>4</a:t>
            </a:fld>
            <a:endParaRPr lang="en-US" dirty="0"/>
          </a:p>
        </p:txBody>
      </p:sp>
      <p:sp>
        <p:nvSpPr>
          <p:cNvPr id="6" name="Text Placeholder 5">
            <a:extLst>
              <a:ext uri="{FF2B5EF4-FFF2-40B4-BE49-F238E27FC236}">
                <a16:creationId xmlns:a16="http://schemas.microsoft.com/office/drawing/2014/main" id="{24A03F58-00B1-3B47-928D-960227C08CDC}"/>
              </a:ext>
            </a:extLst>
          </p:cNvPr>
          <p:cNvSpPr>
            <a:spLocks noGrp="1"/>
          </p:cNvSpPr>
          <p:nvPr>
            <p:ph type="body" sz="half" idx="2"/>
          </p:nvPr>
        </p:nvSpPr>
        <p:spPr/>
        <p:txBody>
          <a:bodyPr/>
          <a:lstStyle/>
          <a:p>
            <a:r>
              <a:rPr lang="en-US" dirty="0"/>
              <a:t>To further confuse, classes are often flipped. </a:t>
            </a:r>
          </a:p>
        </p:txBody>
      </p:sp>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DCEA35F9-CA67-3F4C-A22A-8CC04D3FE233}"/>
                  </a:ext>
                </a:extLst>
              </p:cNvPr>
              <p:cNvSpPr txBox="1"/>
              <p:nvPr/>
            </p:nvSpPr>
            <p:spPr>
              <a:xfrm>
                <a:off x="7479171" y="188447"/>
                <a:ext cx="2915322" cy="6812121"/>
              </a:xfrm>
              <a:prstGeom prst="rect">
                <a:avLst/>
              </a:prstGeom>
              <a:noFill/>
            </p:spPr>
            <p:txBody>
              <a:bodyPr wrap="square" rtlCol="0">
                <a:spAutoFit/>
              </a:bodyPr>
              <a:lstStyle/>
              <a:p>
                <a:pPr algn="ctr"/>
                <a:r>
                  <a:rPr lang="en-US" dirty="0"/>
                  <a:t>Sensitivity, Recall, or</a:t>
                </a:r>
              </a:p>
              <a:p>
                <a:pPr algn="ctr"/>
                <a:r>
                  <a:rPr lang="en-US" dirty="0"/>
                  <a:t>True Positive Rate (TPR)</a:t>
                </a:r>
              </a:p>
              <a:p>
                <a:pPr algn="ctr"/>
                <a:endParaRPr lang="en-US" dirty="0"/>
              </a:p>
              <a:p>
                <a:pPr algn="ctr"/>
                <a:r>
                  <a:rPr lang="en-US" dirty="0"/>
                  <a:t>TPR = </a:t>
                </a:r>
                <a14:m>
                  <m:oMath xmlns:m="http://schemas.openxmlformats.org/officeDocument/2006/math">
                    <m:f>
                      <m:fPr>
                        <m:ctrlPr>
                          <a:rPr lang="en-US" i="1"/>
                        </m:ctrlPr>
                      </m:fPr>
                      <m:num>
                        <m:r>
                          <a:rPr lang="en-US" i="1"/>
                          <m:t>𝑇𝑃</m:t>
                        </m:r>
                      </m:num>
                      <m:den>
                        <m:r>
                          <a:rPr lang="en-US" i="1"/>
                          <m:t>𝑇𝑃</m:t>
                        </m:r>
                        <m:r>
                          <a:rPr lang="en-US" i="1"/>
                          <m:t>+</m:t>
                        </m:r>
                        <m:r>
                          <a:rPr lang="en-US" i="1"/>
                          <m:t>𝐹𝑁</m:t>
                        </m:r>
                      </m:den>
                    </m:f>
                  </m:oMath>
                </a14:m>
                <a:endParaRPr lang="en-US" dirty="0"/>
              </a:p>
              <a:p>
                <a:pPr algn="ctr"/>
                <a:endParaRPr lang="en-US" dirty="0"/>
              </a:p>
              <a:p>
                <a:pPr algn="ctr"/>
                <a:r>
                  <a:rPr lang="en-US" dirty="0"/>
                  <a:t>Specificity, Selectivity or True Negative Rate (TNR)</a:t>
                </a:r>
              </a:p>
              <a:p>
                <a:pPr algn="ctr"/>
                <a:endParaRPr lang="en-US" dirty="0"/>
              </a:p>
              <a:p>
                <a:pPr algn="ctr"/>
                <a:r>
                  <a:rPr lang="en-US" dirty="0"/>
                  <a:t>TNR = </a:t>
                </a:r>
                <a14:m>
                  <m:oMath xmlns:m="http://schemas.openxmlformats.org/officeDocument/2006/math">
                    <m:f>
                      <m:fPr>
                        <m:ctrlPr>
                          <a:rPr lang="en-US" i="1"/>
                        </m:ctrlPr>
                      </m:fPr>
                      <m:num>
                        <m:r>
                          <a:rPr lang="en-US" i="1"/>
                          <m:t>𝑇</m:t>
                        </m:r>
                        <m:r>
                          <a:rPr lang="en-US" i="1"/>
                          <m:t>𝑁</m:t>
                        </m:r>
                      </m:num>
                      <m:den>
                        <m:r>
                          <a:rPr lang="en-US" i="1"/>
                          <m:t>𝑇𝑁</m:t>
                        </m:r>
                        <m:r>
                          <a:rPr lang="en-US" i="1"/>
                          <m:t>+</m:t>
                        </m:r>
                        <m:r>
                          <a:rPr lang="en-US" i="1"/>
                          <m:t>𝐹𝑃</m:t>
                        </m:r>
                      </m:den>
                    </m:f>
                  </m:oMath>
                </a14:m>
                <a:endParaRPr lang="en-US" dirty="0"/>
              </a:p>
              <a:p>
                <a:pPr algn="ctr"/>
                <a:endParaRPr lang="en-US" dirty="0"/>
              </a:p>
              <a:p>
                <a:pPr algn="ctr"/>
                <a:r>
                  <a:rPr lang="en-US" dirty="0"/>
                  <a:t>Precision or </a:t>
                </a:r>
              </a:p>
              <a:p>
                <a:pPr algn="ctr"/>
                <a:r>
                  <a:rPr lang="en-US" dirty="0"/>
                  <a:t>Positive Predicted Value (PPV)</a:t>
                </a:r>
              </a:p>
              <a:p>
                <a:pPr algn="ctr"/>
                <a:endParaRPr lang="en-US" dirty="0"/>
              </a:p>
              <a:p>
                <a:pPr algn="ctr"/>
                <a:r>
                  <a:rPr lang="en-US" dirty="0"/>
                  <a:t>PPV = </a:t>
                </a:r>
                <a14:m>
                  <m:oMath xmlns:m="http://schemas.openxmlformats.org/officeDocument/2006/math">
                    <m:f>
                      <m:fPr>
                        <m:ctrlPr>
                          <a:rPr lang="en-US" i="1"/>
                        </m:ctrlPr>
                      </m:fPr>
                      <m:num>
                        <m:r>
                          <a:rPr lang="en-US" i="1"/>
                          <m:t>𝑇𝑃</m:t>
                        </m:r>
                      </m:num>
                      <m:den>
                        <m:r>
                          <a:rPr lang="en-US" i="1"/>
                          <m:t>𝑇𝑃</m:t>
                        </m:r>
                        <m:r>
                          <a:rPr lang="en-US" i="1"/>
                          <m:t>+</m:t>
                        </m:r>
                        <m:r>
                          <a:rPr lang="en-US" i="1"/>
                          <m:t>𝐹𝑃</m:t>
                        </m:r>
                      </m:den>
                    </m:f>
                  </m:oMath>
                </a14:m>
                <a:endParaRPr lang="en-US" dirty="0"/>
              </a:p>
              <a:p>
                <a:pPr algn="ctr"/>
                <a:endParaRPr lang="en-US" dirty="0"/>
              </a:p>
              <a:p>
                <a:pPr algn="ctr"/>
                <a:r>
                  <a:rPr lang="en-US" dirty="0"/>
                  <a:t>False Positive Rate (FPR) </a:t>
                </a:r>
              </a:p>
              <a:p>
                <a:pPr algn="ctr"/>
                <a:r>
                  <a:rPr lang="en-US" dirty="0"/>
                  <a:t>FPR = </a:t>
                </a:r>
                <a14:m>
                  <m:oMath xmlns:m="http://schemas.openxmlformats.org/officeDocument/2006/math">
                    <m:f>
                      <m:fPr>
                        <m:ctrlPr>
                          <a:rPr lang="en-US" i="1"/>
                        </m:ctrlPr>
                      </m:fPr>
                      <m:num>
                        <m:r>
                          <a:rPr lang="en-US" i="1"/>
                          <m:t>𝐹𝑃</m:t>
                        </m:r>
                      </m:num>
                      <m:den>
                        <m:r>
                          <a:rPr lang="en-US" i="1"/>
                          <m:t>𝐹𝑃</m:t>
                        </m:r>
                        <m:r>
                          <a:rPr lang="en-US" i="1"/>
                          <m:t>+</m:t>
                        </m:r>
                        <m:r>
                          <a:rPr lang="en-US" i="1"/>
                          <m:t>𝐹𝑁</m:t>
                        </m:r>
                      </m:den>
                    </m:f>
                  </m:oMath>
                </a14:m>
                <a:endParaRPr lang="en-US" dirty="0"/>
              </a:p>
              <a:p>
                <a:pPr algn="ctr"/>
                <a:endParaRPr lang="en-US" dirty="0"/>
              </a:p>
              <a:p>
                <a:pPr algn="ctr"/>
                <a:r>
                  <a:rPr lang="en-US" dirty="0"/>
                  <a:t>Accuracy </a:t>
                </a:r>
              </a:p>
              <a:p>
                <a:pPr algn="ctr"/>
                <a:r>
                  <a:rPr lang="en-US" dirty="0"/>
                  <a:t>Accuracy = </a:t>
                </a:r>
                <a14:m>
                  <m:oMath xmlns:m="http://schemas.openxmlformats.org/officeDocument/2006/math">
                    <m:f>
                      <m:fPr>
                        <m:ctrlPr>
                          <a:rPr lang="en-US" i="1"/>
                        </m:ctrlPr>
                      </m:fPr>
                      <m:num>
                        <m:r>
                          <a:rPr lang="en-US" i="1"/>
                          <m:t>𝑇𝑃</m:t>
                        </m:r>
                        <m:r>
                          <a:rPr lang="en-US" i="1"/>
                          <m:t>+</m:t>
                        </m:r>
                        <m:r>
                          <a:rPr lang="en-US" i="1"/>
                          <m:t>𝑇𝑁</m:t>
                        </m:r>
                      </m:num>
                      <m:den>
                        <m:r>
                          <a:rPr lang="en-US" i="1"/>
                          <m:t>𝑇𝑃</m:t>
                        </m:r>
                        <m:r>
                          <a:rPr lang="en-US" i="1"/>
                          <m:t>+</m:t>
                        </m:r>
                        <m:r>
                          <a:rPr lang="en-US" i="1"/>
                          <m:t>𝑇𝑁</m:t>
                        </m:r>
                        <m:r>
                          <a:rPr lang="en-US" i="1"/>
                          <m:t>+</m:t>
                        </m:r>
                        <m:r>
                          <a:rPr lang="en-US" i="1"/>
                          <m:t>𝐹𝑃</m:t>
                        </m:r>
                        <m:r>
                          <a:rPr lang="en-US" i="1"/>
                          <m:t>+</m:t>
                        </m:r>
                        <m:r>
                          <a:rPr lang="en-US" i="1"/>
                          <m:t>𝐹𝑁</m:t>
                        </m:r>
                      </m:den>
                    </m:f>
                  </m:oMath>
                </a14:m>
                <a:endParaRPr lang="en-US" dirty="0"/>
              </a:p>
              <a:p>
                <a:pPr algn="ctr"/>
                <a:endParaRPr lang="en-US" dirty="0"/>
              </a:p>
            </p:txBody>
          </p:sp>
        </mc:Choice>
        <mc:Fallback>
          <p:sp>
            <p:nvSpPr>
              <p:cNvPr id="8" name="TextBox 7">
                <a:extLst>
                  <a:ext uri="{FF2B5EF4-FFF2-40B4-BE49-F238E27FC236}">
                    <a16:creationId xmlns:a16="http://schemas.microsoft.com/office/drawing/2014/main" id="{DCEA35F9-CA67-3F4C-A22A-8CC04D3FE233}"/>
                  </a:ext>
                </a:extLst>
              </p:cNvPr>
              <p:cNvSpPr txBox="1">
                <a:spLocks noRot="1" noChangeAspect="1" noMove="1" noResize="1" noEditPoints="1" noAdjustHandles="1" noChangeArrowheads="1" noChangeShapeType="1" noTextEdit="1"/>
              </p:cNvSpPr>
              <p:nvPr/>
            </p:nvSpPr>
            <p:spPr>
              <a:xfrm>
                <a:off x="7479171" y="188447"/>
                <a:ext cx="2915322" cy="6812121"/>
              </a:xfrm>
              <a:prstGeom prst="rect">
                <a:avLst/>
              </a:prstGeom>
              <a:blipFill>
                <a:blip r:embed="rId2"/>
                <a:stretch>
                  <a:fillRect t="-372"/>
                </a:stretch>
              </a:blipFill>
            </p:spPr>
            <p:txBody>
              <a:bodyPr/>
              <a:lstStyle/>
              <a:p>
                <a:r>
                  <a:rPr lang="en-US">
                    <a:noFill/>
                  </a:rPr>
                  <a:t> </a:t>
                </a:r>
              </a:p>
            </p:txBody>
          </p:sp>
        </mc:Fallback>
      </mc:AlternateContent>
      <p:sp>
        <p:nvSpPr>
          <p:cNvPr id="5" name="Rectangle 4">
            <a:extLst>
              <a:ext uri="{FF2B5EF4-FFF2-40B4-BE49-F238E27FC236}">
                <a16:creationId xmlns:a16="http://schemas.microsoft.com/office/drawing/2014/main" id="{8340000A-33E8-3C43-B6EC-9784C47F92C5}"/>
              </a:ext>
            </a:extLst>
          </p:cNvPr>
          <p:cNvSpPr/>
          <p:nvPr/>
        </p:nvSpPr>
        <p:spPr>
          <a:xfrm>
            <a:off x="2169459" y="6288001"/>
            <a:ext cx="4572000" cy="307777"/>
          </a:xfrm>
          <a:prstGeom prst="rect">
            <a:avLst/>
          </a:prstGeom>
        </p:spPr>
        <p:txBody>
          <a:bodyPr>
            <a:spAutoFit/>
          </a:bodyPr>
          <a:lstStyle/>
          <a:p>
            <a:r>
              <a:rPr lang="en-US" sz="1400" dirty="0">
                <a:hlinkClick r:id="rId3"/>
              </a:rPr>
              <a:t>https://en.wikipedia.org/wiki/Confusion_matrix</a:t>
            </a:r>
            <a:endParaRPr lang="en-US" sz="1400" dirty="0"/>
          </a:p>
        </p:txBody>
      </p:sp>
    </p:spTree>
    <p:extLst>
      <p:ext uri="{BB962C8B-B14F-4D97-AF65-F5344CB8AC3E}">
        <p14:creationId xmlns:p14="http://schemas.microsoft.com/office/powerpoint/2010/main" val="32542358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a ROC curve and Why do I Care?</a:t>
            </a:r>
          </a:p>
        </p:txBody>
      </p:sp>
      <p:sp>
        <p:nvSpPr>
          <p:cNvPr id="3" name="Content Placeholder 2"/>
          <p:cNvSpPr>
            <a:spLocks noGrp="1"/>
          </p:cNvSpPr>
          <p:nvPr>
            <p:ph idx="1"/>
          </p:nvPr>
        </p:nvSpPr>
        <p:spPr/>
        <p:txBody>
          <a:bodyPr/>
          <a:lstStyle/>
          <a:p>
            <a:pPr marL="0" indent="0" algn="ctr">
              <a:buNone/>
            </a:pPr>
            <a:r>
              <a:rPr lang="en-US" i="1" dirty="0"/>
              <a:t>A </a:t>
            </a:r>
            <a:r>
              <a:rPr lang="en-US" b="1" i="1" dirty="0"/>
              <a:t>receiver operating characteristic curve</a:t>
            </a:r>
            <a:r>
              <a:rPr lang="en-US" i="1" dirty="0"/>
              <a:t>, or </a:t>
            </a:r>
            <a:r>
              <a:rPr lang="en-US" b="1" i="1" dirty="0"/>
              <a:t>ROC curve</a:t>
            </a:r>
            <a:r>
              <a:rPr lang="en-US" i="1" dirty="0"/>
              <a:t>, is a graphical plot that illustrates the diagnostic ability of a binary classifier system as its discrimination threshold is varied.</a:t>
            </a:r>
          </a:p>
          <a:p>
            <a:pPr marL="0" indent="0" algn="ctr">
              <a:buNone/>
            </a:pPr>
            <a:r>
              <a:rPr lang="en-US" i="1" dirty="0"/>
              <a:t>Basically it is a measure of how well a model can discriminate between two classes </a:t>
            </a:r>
          </a:p>
          <a:p>
            <a:pPr marL="0" indent="0" algn="ctr">
              <a:buNone/>
            </a:pPr>
            <a:r>
              <a:rPr lang="en-US" dirty="0"/>
              <a:t>The ROC curve was first developed by electrical engineers and radar engineers during World War II for detecting blips on radar screens. ROC analysis since then has been used in medicine, psychology, radiology, biometrics, forecasting of natural hazards, meteorology, marketing, fraud detection, etc.</a:t>
            </a:r>
          </a:p>
          <a:p>
            <a:pPr marL="0" indent="0" algn="ctr">
              <a:buNone/>
            </a:pPr>
            <a:r>
              <a:rPr lang="en-US" dirty="0"/>
              <a:t>ROC curves simply plot FPR associated w. Probability Thresholds against the TPR</a:t>
            </a:r>
          </a:p>
          <a:p>
            <a:pPr marL="0" indent="0" algn="ctr">
              <a:buNone/>
            </a:pPr>
            <a:r>
              <a:rPr lang="en-US" baseline="30000" dirty="0"/>
              <a:t> </a:t>
            </a:r>
            <a:endParaRPr lang="en-US" i="1" dirty="0"/>
          </a:p>
        </p:txBody>
      </p:sp>
      <p:sp>
        <p:nvSpPr>
          <p:cNvPr id="4" name="Slide Number Placeholder 3"/>
          <p:cNvSpPr>
            <a:spLocks noGrp="1"/>
          </p:cNvSpPr>
          <p:nvPr>
            <p:ph type="sldNum" sz="quarter" idx="12"/>
          </p:nvPr>
        </p:nvSpPr>
        <p:spPr/>
        <p:txBody>
          <a:bodyPr/>
          <a:lstStyle/>
          <a:p>
            <a:fld id="{02456A73-CB17-B748-BD2A-A20F5DD59EC7}" type="slidenum">
              <a:rPr lang="en-US" smtClean="0"/>
              <a:pPr/>
              <a:t>5</a:t>
            </a:fld>
            <a:endParaRPr lang="en-US" dirty="0"/>
          </a:p>
        </p:txBody>
      </p:sp>
    </p:spTree>
    <p:custDataLst>
      <p:tags r:id="rId1"/>
    </p:custDataLst>
    <p:extLst>
      <p:ext uri="{BB962C8B-B14F-4D97-AF65-F5344CB8AC3E}">
        <p14:creationId xmlns:p14="http://schemas.microsoft.com/office/powerpoint/2010/main" val="22368568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A4C522-DBE2-C14E-813C-118B151932B0}"/>
              </a:ext>
            </a:extLst>
          </p:cNvPr>
          <p:cNvSpPr>
            <a:spLocks noGrp="1"/>
          </p:cNvSpPr>
          <p:nvPr>
            <p:ph type="title"/>
          </p:nvPr>
        </p:nvSpPr>
        <p:spPr/>
        <p:txBody>
          <a:bodyPr/>
          <a:lstStyle/>
          <a:p>
            <a:r>
              <a:rPr lang="en-US" dirty="0"/>
              <a:t>Roc Curve</a:t>
            </a:r>
          </a:p>
        </p:txBody>
      </p:sp>
      <p:pic>
        <p:nvPicPr>
          <p:cNvPr id="5" name="Content Placeholder 4">
            <a:extLst>
              <a:ext uri="{FF2B5EF4-FFF2-40B4-BE49-F238E27FC236}">
                <a16:creationId xmlns:a16="http://schemas.microsoft.com/office/drawing/2014/main" id="{CE37E725-1A97-ED40-81E6-9F92BC90C3E6}"/>
              </a:ext>
            </a:extLst>
          </p:cNvPr>
          <p:cNvPicPr>
            <a:picLocks noGrp="1" noChangeAspect="1"/>
          </p:cNvPicPr>
          <p:nvPr>
            <p:ph idx="1"/>
          </p:nvPr>
        </p:nvPicPr>
        <p:blipFill>
          <a:blip r:embed="rId2"/>
          <a:stretch>
            <a:fillRect/>
          </a:stretch>
        </p:blipFill>
        <p:spPr>
          <a:xfrm>
            <a:off x="517551" y="1042147"/>
            <a:ext cx="5184624" cy="5083625"/>
          </a:xfrm>
          <a:prstGeom prst="rect">
            <a:avLst/>
          </a:prstGeom>
        </p:spPr>
      </p:pic>
      <p:sp>
        <p:nvSpPr>
          <p:cNvPr id="4" name="Slide Number Placeholder 3">
            <a:extLst>
              <a:ext uri="{FF2B5EF4-FFF2-40B4-BE49-F238E27FC236}">
                <a16:creationId xmlns:a16="http://schemas.microsoft.com/office/drawing/2014/main" id="{38775134-ADCE-154C-9AF6-00BA5F721EF4}"/>
              </a:ext>
            </a:extLst>
          </p:cNvPr>
          <p:cNvSpPr>
            <a:spLocks noGrp="1"/>
          </p:cNvSpPr>
          <p:nvPr>
            <p:ph type="sldNum" sz="quarter" idx="12"/>
          </p:nvPr>
        </p:nvSpPr>
        <p:spPr/>
        <p:txBody>
          <a:bodyPr/>
          <a:lstStyle/>
          <a:p>
            <a:fld id="{02456A73-CB17-B748-BD2A-A20F5DD59EC7}" type="slidenum">
              <a:rPr lang="en-US" smtClean="0"/>
              <a:pPr/>
              <a:t>6</a:t>
            </a:fld>
            <a:endParaRPr lang="en-US" dirty="0"/>
          </a:p>
        </p:txBody>
      </p:sp>
      <p:pic>
        <p:nvPicPr>
          <p:cNvPr id="8" name="Picture 7">
            <a:extLst>
              <a:ext uri="{FF2B5EF4-FFF2-40B4-BE49-F238E27FC236}">
                <a16:creationId xmlns:a16="http://schemas.microsoft.com/office/drawing/2014/main" id="{0EAEA97B-F3D5-6B45-9B72-5585AF6D3A8C}"/>
              </a:ext>
            </a:extLst>
          </p:cNvPr>
          <p:cNvPicPr>
            <a:picLocks noChangeAspect="1"/>
          </p:cNvPicPr>
          <p:nvPr/>
        </p:nvPicPr>
        <p:blipFill>
          <a:blip r:embed="rId3"/>
          <a:stretch>
            <a:fillRect/>
          </a:stretch>
        </p:blipFill>
        <p:spPr>
          <a:xfrm>
            <a:off x="6547757" y="484094"/>
            <a:ext cx="2870200" cy="5816600"/>
          </a:xfrm>
          <a:prstGeom prst="rect">
            <a:avLst/>
          </a:prstGeom>
        </p:spPr>
      </p:pic>
    </p:spTree>
    <p:extLst>
      <p:ext uri="{BB962C8B-B14F-4D97-AF65-F5344CB8AC3E}">
        <p14:creationId xmlns:p14="http://schemas.microsoft.com/office/powerpoint/2010/main" val="9456092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D2D409-F04A-D945-B348-2D0943501A7F}"/>
              </a:ext>
            </a:extLst>
          </p:cNvPr>
          <p:cNvSpPr>
            <a:spLocks noGrp="1"/>
          </p:cNvSpPr>
          <p:nvPr>
            <p:ph type="title"/>
          </p:nvPr>
        </p:nvSpPr>
        <p:spPr/>
        <p:txBody>
          <a:bodyPr/>
          <a:lstStyle/>
          <a:p>
            <a:r>
              <a:rPr lang="en-US" dirty="0"/>
              <a:t>What is AUC “area under the curve”</a:t>
            </a:r>
          </a:p>
        </p:txBody>
      </p:sp>
      <p:pic>
        <p:nvPicPr>
          <p:cNvPr id="5" name="Content Placeholder 4">
            <a:extLst>
              <a:ext uri="{FF2B5EF4-FFF2-40B4-BE49-F238E27FC236}">
                <a16:creationId xmlns:a16="http://schemas.microsoft.com/office/drawing/2014/main" id="{FE033611-2460-2A4A-A793-A189CB09C43C}"/>
              </a:ext>
            </a:extLst>
          </p:cNvPr>
          <p:cNvPicPr>
            <a:picLocks noGrp="1" noChangeAspect="1"/>
          </p:cNvPicPr>
          <p:nvPr>
            <p:ph idx="1"/>
          </p:nvPr>
        </p:nvPicPr>
        <p:blipFill>
          <a:blip r:embed="rId2"/>
          <a:stretch>
            <a:fillRect/>
          </a:stretch>
        </p:blipFill>
        <p:spPr>
          <a:xfrm>
            <a:off x="774700" y="1382486"/>
            <a:ext cx="4813300" cy="4692968"/>
          </a:xfrm>
          <a:prstGeom prst="rect">
            <a:avLst/>
          </a:prstGeom>
        </p:spPr>
      </p:pic>
      <p:sp>
        <p:nvSpPr>
          <p:cNvPr id="4" name="Slide Number Placeholder 3">
            <a:extLst>
              <a:ext uri="{FF2B5EF4-FFF2-40B4-BE49-F238E27FC236}">
                <a16:creationId xmlns:a16="http://schemas.microsoft.com/office/drawing/2014/main" id="{190440FF-1363-1A44-82DE-F1741ECCC9CE}"/>
              </a:ext>
            </a:extLst>
          </p:cNvPr>
          <p:cNvSpPr>
            <a:spLocks noGrp="1"/>
          </p:cNvSpPr>
          <p:nvPr>
            <p:ph type="sldNum" sz="quarter" idx="12"/>
          </p:nvPr>
        </p:nvSpPr>
        <p:spPr/>
        <p:txBody>
          <a:bodyPr/>
          <a:lstStyle/>
          <a:p>
            <a:fld id="{02456A73-CB17-B748-BD2A-A20F5DD59EC7}" type="slidenum">
              <a:rPr lang="en-US" smtClean="0"/>
              <a:pPr/>
              <a:t>7</a:t>
            </a:fld>
            <a:endParaRPr lang="en-US" dirty="0"/>
          </a:p>
        </p:txBody>
      </p:sp>
      <p:sp>
        <p:nvSpPr>
          <p:cNvPr id="6" name="TextBox 5">
            <a:extLst>
              <a:ext uri="{FF2B5EF4-FFF2-40B4-BE49-F238E27FC236}">
                <a16:creationId xmlns:a16="http://schemas.microsoft.com/office/drawing/2014/main" id="{C4B0C76D-F381-D544-A891-50C058D4ACFE}"/>
              </a:ext>
            </a:extLst>
          </p:cNvPr>
          <p:cNvSpPr txBox="1"/>
          <p:nvPr/>
        </p:nvSpPr>
        <p:spPr>
          <a:xfrm>
            <a:off x="6473371" y="1600200"/>
            <a:ext cx="3875315" cy="3416320"/>
          </a:xfrm>
          <a:prstGeom prst="rect">
            <a:avLst/>
          </a:prstGeom>
          <a:noFill/>
        </p:spPr>
        <p:txBody>
          <a:bodyPr wrap="square" rtlCol="0">
            <a:spAutoFit/>
          </a:bodyPr>
          <a:lstStyle/>
          <a:p>
            <a:r>
              <a:rPr lang="en-US" dirty="0"/>
              <a:t>What is the Area of a 1 X 1 Square? </a:t>
            </a:r>
          </a:p>
          <a:p>
            <a:endParaRPr lang="en-US" dirty="0"/>
          </a:p>
          <a:p>
            <a:endParaRPr lang="en-US" dirty="0"/>
          </a:p>
          <a:p>
            <a:r>
              <a:rPr lang="en-US" dirty="0"/>
              <a:t>That’s easy 1 </a:t>
            </a:r>
          </a:p>
          <a:p>
            <a:endParaRPr lang="en-US" dirty="0"/>
          </a:p>
          <a:p>
            <a:endParaRPr lang="en-US" dirty="0"/>
          </a:p>
          <a:p>
            <a:r>
              <a:rPr lang="en-US" dirty="0"/>
              <a:t>What is ½ the Area of a 1X1 Square? </a:t>
            </a:r>
          </a:p>
          <a:p>
            <a:endParaRPr lang="en-US" dirty="0"/>
          </a:p>
          <a:p>
            <a:endParaRPr lang="en-US" dirty="0"/>
          </a:p>
          <a:p>
            <a:r>
              <a:rPr lang="en-US" dirty="0"/>
              <a:t>That’s easy too 0.5 </a:t>
            </a:r>
          </a:p>
          <a:p>
            <a:endParaRPr lang="en-US" dirty="0"/>
          </a:p>
          <a:p>
            <a:endParaRPr lang="en-US" dirty="0"/>
          </a:p>
        </p:txBody>
      </p:sp>
    </p:spTree>
    <p:extLst>
      <p:ext uri="{BB962C8B-B14F-4D97-AF65-F5344CB8AC3E}">
        <p14:creationId xmlns:p14="http://schemas.microsoft.com/office/powerpoint/2010/main" val="37414698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DF7DAA-5A21-244E-A686-533B8DEF9002}"/>
              </a:ext>
            </a:extLst>
          </p:cNvPr>
          <p:cNvSpPr>
            <a:spLocks noGrp="1"/>
          </p:cNvSpPr>
          <p:nvPr>
            <p:ph type="title"/>
          </p:nvPr>
        </p:nvSpPr>
        <p:spPr/>
        <p:txBody>
          <a:bodyPr/>
          <a:lstStyle/>
          <a:p>
            <a:r>
              <a:rPr lang="en-US" dirty="0"/>
              <a:t>How to use a Roc Chart</a:t>
            </a:r>
          </a:p>
        </p:txBody>
      </p:sp>
      <p:sp>
        <p:nvSpPr>
          <p:cNvPr id="4" name="Slide Number Placeholder 3">
            <a:extLst>
              <a:ext uri="{FF2B5EF4-FFF2-40B4-BE49-F238E27FC236}">
                <a16:creationId xmlns:a16="http://schemas.microsoft.com/office/drawing/2014/main" id="{F440E7B5-1FAD-F64B-B383-CA9773C310B5}"/>
              </a:ext>
            </a:extLst>
          </p:cNvPr>
          <p:cNvSpPr>
            <a:spLocks noGrp="1"/>
          </p:cNvSpPr>
          <p:nvPr>
            <p:ph type="sldNum" sz="quarter" idx="12"/>
          </p:nvPr>
        </p:nvSpPr>
        <p:spPr/>
        <p:txBody>
          <a:bodyPr/>
          <a:lstStyle/>
          <a:p>
            <a:fld id="{02456A73-CB17-B748-BD2A-A20F5DD59EC7}" type="slidenum">
              <a:rPr lang="en-US" smtClean="0"/>
              <a:pPr/>
              <a:t>8</a:t>
            </a:fld>
            <a:endParaRPr lang="en-US" dirty="0"/>
          </a:p>
        </p:txBody>
      </p:sp>
      <p:sp>
        <p:nvSpPr>
          <p:cNvPr id="5" name="Rectangle 4">
            <a:extLst>
              <a:ext uri="{FF2B5EF4-FFF2-40B4-BE49-F238E27FC236}">
                <a16:creationId xmlns:a16="http://schemas.microsoft.com/office/drawing/2014/main" id="{73B7DB10-A37D-3849-914A-90F423207CA1}"/>
              </a:ext>
            </a:extLst>
          </p:cNvPr>
          <p:cNvSpPr/>
          <p:nvPr/>
        </p:nvSpPr>
        <p:spPr>
          <a:xfrm>
            <a:off x="940404" y="1600200"/>
            <a:ext cx="5982910" cy="4510902"/>
          </a:xfrm>
          <a:prstGeom prst="rect">
            <a:avLst/>
          </a:prstGeom>
          <a:solidFill>
            <a:schemeClr val="bg1">
              <a:lumMod val="85000"/>
            </a:schemeClr>
          </a:solidFill>
          <a:ln>
            <a:solidFill>
              <a:schemeClr val="accent6">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7E60DD6B-9F49-ED40-ACE2-6DC8D5E61DE9}"/>
              </a:ext>
            </a:extLst>
          </p:cNvPr>
          <p:cNvCxnSpPr/>
          <p:nvPr/>
        </p:nvCxnSpPr>
        <p:spPr>
          <a:xfrm flipV="1">
            <a:off x="940404" y="1600200"/>
            <a:ext cx="5982910" cy="4510902"/>
          </a:xfrm>
          <a:prstGeom prst="line">
            <a:avLst/>
          </a:prstGeom>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8130BFE4-C42A-8141-8CEB-76799BF306E6}"/>
              </a:ext>
            </a:extLst>
          </p:cNvPr>
          <p:cNvSpPr txBox="1"/>
          <p:nvPr/>
        </p:nvSpPr>
        <p:spPr>
          <a:xfrm>
            <a:off x="2510971" y="6255657"/>
            <a:ext cx="3077029" cy="377372"/>
          </a:xfrm>
          <a:prstGeom prst="rect">
            <a:avLst/>
          </a:prstGeom>
          <a:noFill/>
        </p:spPr>
        <p:txBody>
          <a:bodyPr wrap="square" rtlCol="0">
            <a:spAutoFit/>
          </a:bodyPr>
          <a:lstStyle/>
          <a:p>
            <a:pPr algn="ctr"/>
            <a:r>
              <a:rPr lang="en-US" dirty="0"/>
              <a:t>FPR</a:t>
            </a:r>
          </a:p>
        </p:txBody>
      </p:sp>
      <p:sp>
        <p:nvSpPr>
          <p:cNvPr id="10" name="TextBox 9">
            <a:extLst>
              <a:ext uri="{FF2B5EF4-FFF2-40B4-BE49-F238E27FC236}">
                <a16:creationId xmlns:a16="http://schemas.microsoft.com/office/drawing/2014/main" id="{BA6DFC71-21DA-4748-B02A-D6B8ED313DAA}"/>
              </a:ext>
            </a:extLst>
          </p:cNvPr>
          <p:cNvSpPr txBox="1"/>
          <p:nvPr/>
        </p:nvSpPr>
        <p:spPr>
          <a:xfrm rot="16200000">
            <a:off x="-133653" y="3483428"/>
            <a:ext cx="1596571" cy="377372"/>
          </a:xfrm>
          <a:prstGeom prst="rect">
            <a:avLst/>
          </a:prstGeom>
          <a:noFill/>
        </p:spPr>
        <p:txBody>
          <a:bodyPr wrap="square" rtlCol="0">
            <a:spAutoFit/>
          </a:bodyPr>
          <a:lstStyle/>
          <a:p>
            <a:pPr algn="ctr"/>
            <a:r>
              <a:rPr lang="en-US" dirty="0"/>
              <a:t>TPR</a:t>
            </a:r>
          </a:p>
        </p:txBody>
      </p:sp>
      <p:sp>
        <p:nvSpPr>
          <p:cNvPr id="18" name="Freeform 17">
            <a:extLst>
              <a:ext uri="{FF2B5EF4-FFF2-40B4-BE49-F238E27FC236}">
                <a16:creationId xmlns:a16="http://schemas.microsoft.com/office/drawing/2014/main" id="{7E5905CC-04A7-4F42-966B-D94E785AD4DD}"/>
              </a:ext>
            </a:extLst>
          </p:cNvPr>
          <p:cNvSpPr/>
          <p:nvPr/>
        </p:nvSpPr>
        <p:spPr>
          <a:xfrm>
            <a:off x="957943" y="1640114"/>
            <a:ext cx="5878286" cy="4455886"/>
          </a:xfrm>
          <a:custGeom>
            <a:avLst/>
            <a:gdLst>
              <a:gd name="connsiteX0" fmla="*/ 0 w 5878286"/>
              <a:gd name="connsiteY0" fmla="*/ 4455886 h 4455886"/>
              <a:gd name="connsiteX1" fmla="*/ 14514 w 5878286"/>
              <a:gd name="connsiteY1" fmla="*/ 4093029 h 4455886"/>
              <a:gd name="connsiteX2" fmla="*/ 58057 w 5878286"/>
              <a:gd name="connsiteY2" fmla="*/ 3933372 h 4455886"/>
              <a:gd name="connsiteX3" fmla="*/ 72571 w 5878286"/>
              <a:gd name="connsiteY3" fmla="*/ 3889829 h 4455886"/>
              <a:gd name="connsiteX4" fmla="*/ 101600 w 5878286"/>
              <a:gd name="connsiteY4" fmla="*/ 3759200 h 4455886"/>
              <a:gd name="connsiteX5" fmla="*/ 116114 w 5878286"/>
              <a:gd name="connsiteY5" fmla="*/ 3643086 h 4455886"/>
              <a:gd name="connsiteX6" fmla="*/ 130628 w 5878286"/>
              <a:gd name="connsiteY6" fmla="*/ 3585029 h 4455886"/>
              <a:gd name="connsiteX7" fmla="*/ 159657 w 5878286"/>
              <a:gd name="connsiteY7" fmla="*/ 3410857 h 4455886"/>
              <a:gd name="connsiteX8" fmla="*/ 174171 w 5878286"/>
              <a:gd name="connsiteY8" fmla="*/ 3280229 h 4455886"/>
              <a:gd name="connsiteX9" fmla="*/ 203200 w 5878286"/>
              <a:gd name="connsiteY9" fmla="*/ 2975429 h 4455886"/>
              <a:gd name="connsiteX10" fmla="*/ 188686 w 5878286"/>
              <a:gd name="connsiteY10" fmla="*/ 2612572 h 4455886"/>
              <a:gd name="connsiteX11" fmla="*/ 174171 w 5878286"/>
              <a:gd name="connsiteY11" fmla="*/ 2394857 h 4455886"/>
              <a:gd name="connsiteX12" fmla="*/ 188686 w 5878286"/>
              <a:gd name="connsiteY12" fmla="*/ 1988457 h 4455886"/>
              <a:gd name="connsiteX13" fmla="*/ 203200 w 5878286"/>
              <a:gd name="connsiteY13" fmla="*/ 1930400 h 4455886"/>
              <a:gd name="connsiteX14" fmla="*/ 232228 w 5878286"/>
              <a:gd name="connsiteY14" fmla="*/ 1727200 h 4455886"/>
              <a:gd name="connsiteX15" fmla="*/ 246743 w 5878286"/>
              <a:gd name="connsiteY15" fmla="*/ 1669143 h 4455886"/>
              <a:gd name="connsiteX16" fmla="*/ 261257 w 5878286"/>
              <a:gd name="connsiteY16" fmla="*/ 1582057 h 4455886"/>
              <a:gd name="connsiteX17" fmla="*/ 290286 w 5878286"/>
              <a:gd name="connsiteY17" fmla="*/ 1494972 h 4455886"/>
              <a:gd name="connsiteX18" fmla="*/ 304800 w 5878286"/>
              <a:gd name="connsiteY18" fmla="*/ 1451429 h 4455886"/>
              <a:gd name="connsiteX19" fmla="*/ 348343 w 5878286"/>
              <a:gd name="connsiteY19" fmla="*/ 1349829 h 4455886"/>
              <a:gd name="connsiteX20" fmla="*/ 377371 w 5878286"/>
              <a:gd name="connsiteY20" fmla="*/ 1248229 h 4455886"/>
              <a:gd name="connsiteX21" fmla="*/ 406400 w 5878286"/>
              <a:gd name="connsiteY21" fmla="*/ 1204686 h 4455886"/>
              <a:gd name="connsiteX22" fmla="*/ 478971 w 5878286"/>
              <a:gd name="connsiteY22" fmla="*/ 1088572 h 4455886"/>
              <a:gd name="connsiteX23" fmla="*/ 609600 w 5878286"/>
              <a:gd name="connsiteY23" fmla="*/ 986972 h 4455886"/>
              <a:gd name="connsiteX24" fmla="*/ 696686 w 5878286"/>
              <a:gd name="connsiteY24" fmla="*/ 928915 h 4455886"/>
              <a:gd name="connsiteX25" fmla="*/ 740228 w 5878286"/>
              <a:gd name="connsiteY25" fmla="*/ 899886 h 4455886"/>
              <a:gd name="connsiteX26" fmla="*/ 812800 w 5878286"/>
              <a:gd name="connsiteY26" fmla="*/ 856343 h 4455886"/>
              <a:gd name="connsiteX27" fmla="*/ 856343 w 5878286"/>
              <a:gd name="connsiteY27" fmla="*/ 827315 h 4455886"/>
              <a:gd name="connsiteX28" fmla="*/ 899886 w 5878286"/>
              <a:gd name="connsiteY28" fmla="*/ 812800 h 4455886"/>
              <a:gd name="connsiteX29" fmla="*/ 1030514 w 5878286"/>
              <a:gd name="connsiteY29" fmla="*/ 740229 h 4455886"/>
              <a:gd name="connsiteX30" fmla="*/ 1074057 w 5878286"/>
              <a:gd name="connsiteY30" fmla="*/ 725715 h 4455886"/>
              <a:gd name="connsiteX31" fmla="*/ 1146628 w 5878286"/>
              <a:gd name="connsiteY31" fmla="*/ 696686 h 4455886"/>
              <a:gd name="connsiteX32" fmla="*/ 1190171 w 5878286"/>
              <a:gd name="connsiteY32" fmla="*/ 682172 h 4455886"/>
              <a:gd name="connsiteX33" fmla="*/ 1291771 w 5878286"/>
              <a:gd name="connsiteY33" fmla="*/ 638629 h 4455886"/>
              <a:gd name="connsiteX34" fmla="*/ 1335314 w 5878286"/>
              <a:gd name="connsiteY34" fmla="*/ 609600 h 4455886"/>
              <a:gd name="connsiteX35" fmla="*/ 1422400 w 5878286"/>
              <a:gd name="connsiteY35" fmla="*/ 580572 h 4455886"/>
              <a:gd name="connsiteX36" fmla="*/ 1465943 w 5878286"/>
              <a:gd name="connsiteY36" fmla="*/ 551543 h 4455886"/>
              <a:gd name="connsiteX37" fmla="*/ 1553028 w 5878286"/>
              <a:gd name="connsiteY37" fmla="*/ 522515 h 4455886"/>
              <a:gd name="connsiteX38" fmla="*/ 1596571 w 5878286"/>
              <a:gd name="connsiteY38" fmla="*/ 508000 h 4455886"/>
              <a:gd name="connsiteX39" fmla="*/ 1654628 w 5878286"/>
              <a:gd name="connsiteY39" fmla="*/ 478972 h 4455886"/>
              <a:gd name="connsiteX40" fmla="*/ 1770743 w 5878286"/>
              <a:gd name="connsiteY40" fmla="*/ 449943 h 4455886"/>
              <a:gd name="connsiteX41" fmla="*/ 1814286 w 5878286"/>
              <a:gd name="connsiteY41" fmla="*/ 420915 h 4455886"/>
              <a:gd name="connsiteX42" fmla="*/ 1915886 w 5878286"/>
              <a:gd name="connsiteY42" fmla="*/ 391886 h 4455886"/>
              <a:gd name="connsiteX43" fmla="*/ 2002971 w 5878286"/>
              <a:gd name="connsiteY43" fmla="*/ 362857 h 4455886"/>
              <a:gd name="connsiteX44" fmla="*/ 2090057 w 5878286"/>
              <a:gd name="connsiteY44" fmla="*/ 333829 h 4455886"/>
              <a:gd name="connsiteX45" fmla="*/ 2220686 w 5878286"/>
              <a:gd name="connsiteY45" fmla="*/ 290286 h 4455886"/>
              <a:gd name="connsiteX46" fmla="*/ 2264228 w 5878286"/>
              <a:gd name="connsiteY46" fmla="*/ 275772 h 4455886"/>
              <a:gd name="connsiteX47" fmla="*/ 2307771 w 5878286"/>
              <a:gd name="connsiteY47" fmla="*/ 261257 h 4455886"/>
              <a:gd name="connsiteX48" fmla="*/ 2365828 w 5878286"/>
              <a:gd name="connsiteY48" fmla="*/ 246743 h 4455886"/>
              <a:gd name="connsiteX49" fmla="*/ 2554514 w 5878286"/>
              <a:gd name="connsiteY49" fmla="*/ 188686 h 4455886"/>
              <a:gd name="connsiteX50" fmla="*/ 2612571 w 5878286"/>
              <a:gd name="connsiteY50" fmla="*/ 174172 h 4455886"/>
              <a:gd name="connsiteX51" fmla="*/ 2888343 w 5878286"/>
              <a:gd name="connsiteY51" fmla="*/ 145143 h 4455886"/>
              <a:gd name="connsiteX52" fmla="*/ 3526971 w 5878286"/>
              <a:gd name="connsiteY52" fmla="*/ 159657 h 4455886"/>
              <a:gd name="connsiteX53" fmla="*/ 3701143 w 5878286"/>
              <a:gd name="connsiteY53" fmla="*/ 174172 h 4455886"/>
              <a:gd name="connsiteX54" fmla="*/ 4005943 w 5878286"/>
              <a:gd name="connsiteY54" fmla="*/ 145143 h 4455886"/>
              <a:gd name="connsiteX55" fmla="*/ 4165600 w 5878286"/>
              <a:gd name="connsiteY55" fmla="*/ 116115 h 4455886"/>
              <a:gd name="connsiteX56" fmla="*/ 4397828 w 5878286"/>
              <a:gd name="connsiteY56" fmla="*/ 87086 h 4455886"/>
              <a:gd name="connsiteX57" fmla="*/ 4601028 w 5878286"/>
              <a:gd name="connsiteY57" fmla="*/ 58057 h 4455886"/>
              <a:gd name="connsiteX58" fmla="*/ 4659086 w 5878286"/>
              <a:gd name="connsiteY58" fmla="*/ 43543 h 4455886"/>
              <a:gd name="connsiteX59" fmla="*/ 4760686 w 5878286"/>
              <a:gd name="connsiteY59" fmla="*/ 29029 h 4455886"/>
              <a:gd name="connsiteX60" fmla="*/ 5152571 w 5878286"/>
              <a:gd name="connsiteY60" fmla="*/ 43543 h 4455886"/>
              <a:gd name="connsiteX61" fmla="*/ 5283200 w 5878286"/>
              <a:gd name="connsiteY61" fmla="*/ 58057 h 4455886"/>
              <a:gd name="connsiteX62" fmla="*/ 5704114 w 5878286"/>
              <a:gd name="connsiteY62" fmla="*/ 43543 h 4455886"/>
              <a:gd name="connsiteX63" fmla="*/ 5834743 w 5878286"/>
              <a:gd name="connsiteY63" fmla="*/ 29029 h 4455886"/>
              <a:gd name="connsiteX64" fmla="*/ 5878286 w 5878286"/>
              <a:gd name="connsiteY64" fmla="*/ 0 h 4455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5878286" h="4455886">
                <a:moveTo>
                  <a:pt x="0" y="4455886"/>
                </a:moveTo>
                <a:cubicBezTo>
                  <a:pt x="4838" y="4334934"/>
                  <a:pt x="6462" y="4213810"/>
                  <a:pt x="14514" y="4093029"/>
                </a:cubicBezTo>
                <a:cubicBezTo>
                  <a:pt x="17933" y="4041737"/>
                  <a:pt x="42430" y="3980251"/>
                  <a:pt x="58057" y="3933372"/>
                </a:cubicBezTo>
                <a:cubicBezTo>
                  <a:pt x="62895" y="3918858"/>
                  <a:pt x="68860" y="3904672"/>
                  <a:pt x="72571" y="3889829"/>
                </a:cubicBezTo>
                <a:cubicBezTo>
                  <a:pt x="84131" y="3843591"/>
                  <a:pt x="94228" y="3807119"/>
                  <a:pt x="101600" y="3759200"/>
                </a:cubicBezTo>
                <a:cubicBezTo>
                  <a:pt x="107531" y="3720648"/>
                  <a:pt x="109702" y="3681561"/>
                  <a:pt x="116114" y="3643086"/>
                </a:cubicBezTo>
                <a:cubicBezTo>
                  <a:pt x="119393" y="3623409"/>
                  <a:pt x="126952" y="3604635"/>
                  <a:pt x="130628" y="3585029"/>
                </a:cubicBezTo>
                <a:cubicBezTo>
                  <a:pt x="141475" y="3527179"/>
                  <a:pt x="153157" y="3469355"/>
                  <a:pt x="159657" y="3410857"/>
                </a:cubicBezTo>
                <a:cubicBezTo>
                  <a:pt x="164495" y="3367314"/>
                  <a:pt x="170677" y="3323900"/>
                  <a:pt x="174171" y="3280229"/>
                </a:cubicBezTo>
                <a:cubicBezTo>
                  <a:pt x="197716" y="2985924"/>
                  <a:pt x="171093" y="3135968"/>
                  <a:pt x="203200" y="2975429"/>
                </a:cubicBezTo>
                <a:cubicBezTo>
                  <a:pt x="198362" y="2854477"/>
                  <a:pt x="194731" y="2733470"/>
                  <a:pt x="188686" y="2612572"/>
                </a:cubicBezTo>
                <a:cubicBezTo>
                  <a:pt x="185054" y="2539930"/>
                  <a:pt x="174171" y="2467590"/>
                  <a:pt x="174171" y="2394857"/>
                </a:cubicBezTo>
                <a:cubicBezTo>
                  <a:pt x="174171" y="2259304"/>
                  <a:pt x="180230" y="2123746"/>
                  <a:pt x="188686" y="1988457"/>
                </a:cubicBezTo>
                <a:cubicBezTo>
                  <a:pt x="189930" y="1968548"/>
                  <a:pt x="199921" y="1950077"/>
                  <a:pt x="203200" y="1930400"/>
                </a:cubicBezTo>
                <a:cubicBezTo>
                  <a:pt x="214448" y="1862910"/>
                  <a:pt x="215633" y="1793578"/>
                  <a:pt x="232228" y="1727200"/>
                </a:cubicBezTo>
                <a:cubicBezTo>
                  <a:pt x="237066" y="1707848"/>
                  <a:pt x="242831" y="1688704"/>
                  <a:pt x="246743" y="1669143"/>
                </a:cubicBezTo>
                <a:cubicBezTo>
                  <a:pt x="252515" y="1640285"/>
                  <a:pt x="254119" y="1610607"/>
                  <a:pt x="261257" y="1582057"/>
                </a:cubicBezTo>
                <a:cubicBezTo>
                  <a:pt x="268678" y="1552372"/>
                  <a:pt x="280610" y="1524000"/>
                  <a:pt x="290286" y="1494972"/>
                </a:cubicBezTo>
                <a:cubicBezTo>
                  <a:pt x="295124" y="1480458"/>
                  <a:pt x="301089" y="1466272"/>
                  <a:pt x="304800" y="1451429"/>
                </a:cubicBezTo>
                <a:cubicBezTo>
                  <a:pt x="323545" y="1376449"/>
                  <a:pt x="308249" y="1409970"/>
                  <a:pt x="348343" y="1349829"/>
                </a:cubicBezTo>
                <a:cubicBezTo>
                  <a:pt x="352993" y="1331229"/>
                  <a:pt x="366960" y="1269050"/>
                  <a:pt x="377371" y="1248229"/>
                </a:cubicBezTo>
                <a:cubicBezTo>
                  <a:pt x="385172" y="1232627"/>
                  <a:pt x="397745" y="1219832"/>
                  <a:pt x="406400" y="1204686"/>
                </a:cubicBezTo>
                <a:cubicBezTo>
                  <a:pt x="448881" y="1130345"/>
                  <a:pt x="419501" y="1157954"/>
                  <a:pt x="478971" y="1088572"/>
                </a:cubicBezTo>
                <a:cubicBezTo>
                  <a:pt x="524447" y="1035517"/>
                  <a:pt x="544080" y="1030652"/>
                  <a:pt x="609600" y="986972"/>
                </a:cubicBezTo>
                <a:lnTo>
                  <a:pt x="696686" y="928915"/>
                </a:lnTo>
                <a:cubicBezTo>
                  <a:pt x="711200" y="919239"/>
                  <a:pt x="725270" y="908861"/>
                  <a:pt x="740228" y="899886"/>
                </a:cubicBezTo>
                <a:cubicBezTo>
                  <a:pt x="764419" y="885372"/>
                  <a:pt x="788877" y="871295"/>
                  <a:pt x="812800" y="856343"/>
                </a:cubicBezTo>
                <a:cubicBezTo>
                  <a:pt x="827592" y="847098"/>
                  <a:pt x="840741" y="835116"/>
                  <a:pt x="856343" y="827315"/>
                </a:cubicBezTo>
                <a:cubicBezTo>
                  <a:pt x="870027" y="820473"/>
                  <a:pt x="886202" y="819642"/>
                  <a:pt x="899886" y="812800"/>
                </a:cubicBezTo>
                <a:cubicBezTo>
                  <a:pt x="1009979" y="757752"/>
                  <a:pt x="932676" y="782159"/>
                  <a:pt x="1030514" y="740229"/>
                </a:cubicBezTo>
                <a:cubicBezTo>
                  <a:pt x="1044576" y="734202"/>
                  <a:pt x="1059732" y="731087"/>
                  <a:pt x="1074057" y="725715"/>
                </a:cubicBezTo>
                <a:cubicBezTo>
                  <a:pt x="1098452" y="716567"/>
                  <a:pt x="1122233" y="705834"/>
                  <a:pt x="1146628" y="696686"/>
                </a:cubicBezTo>
                <a:cubicBezTo>
                  <a:pt x="1160953" y="691314"/>
                  <a:pt x="1176109" y="688199"/>
                  <a:pt x="1190171" y="682172"/>
                </a:cubicBezTo>
                <a:cubicBezTo>
                  <a:pt x="1315718" y="628366"/>
                  <a:pt x="1189655" y="672667"/>
                  <a:pt x="1291771" y="638629"/>
                </a:cubicBezTo>
                <a:cubicBezTo>
                  <a:pt x="1306285" y="628953"/>
                  <a:pt x="1319373" y="616685"/>
                  <a:pt x="1335314" y="609600"/>
                </a:cubicBezTo>
                <a:cubicBezTo>
                  <a:pt x="1363276" y="597173"/>
                  <a:pt x="1422400" y="580572"/>
                  <a:pt x="1422400" y="580572"/>
                </a:cubicBezTo>
                <a:cubicBezTo>
                  <a:pt x="1436914" y="570896"/>
                  <a:pt x="1450002" y="558628"/>
                  <a:pt x="1465943" y="551543"/>
                </a:cubicBezTo>
                <a:cubicBezTo>
                  <a:pt x="1493904" y="539116"/>
                  <a:pt x="1524000" y="532191"/>
                  <a:pt x="1553028" y="522515"/>
                </a:cubicBezTo>
                <a:cubicBezTo>
                  <a:pt x="1567542" y="517677"/>
                  <a:pt x="1582887" y="514842"/>
                  <a:pt x="1596571" y="508000"/>
                </a:cubicBezTo>
                <a:cubicBezTo>
                  <a:pt x="1615923" y="498324"/>
                  <a:pt x="1634102" y="485814"/>
                  <a:pt x="1654628" y="478972"/>
                </a:cubicBezTo>
                <a:cubicBezTo>
                  <a:pt x="1692477" y="466356"/>
                  <a:pt x="1770743" y="449943"/>
                  <a:pt x="1770743" y="449943"/>
                </a:cubicBezTo>
                <a:cubicBezTo>
                  <a:pt x="1785257" y="440267"/>
                  <a:pt x="1798684" y="428716"/>
                  <a:pt x="1814286" y="420915"/>
                </a:cubicBezTo>
                <a:cubicBezTo>
                  <a:pt x="1838684" y="408716"/>
                  <a:pt x="1892622" y="398865"/>
                  <a:pt x="1915886" y="391886"/>
                </a:cubicBezTo>
                <a:cubicBezTo>
                  <a:pt x="1945194" y="383094"/>
                  <a:pt x="1973943" y="372533"/>
                  <a:pt x="2002971" y="362857"/>
                </a:cubicBezTo>
                <a:lnTo>
                  <a:pt x="2090057" y="333829"/>
                </a:lnTo>
                <a:lnTo>
                  <a:pt x="2220686" y="290286"/>
                </a:lnTo>
                <a:lnTo>
                  <a:pt x="2264228" y="275772"/>
                </a:lnTo>
                <a:cubicBezTo>
                  <a:pt x="2278742" y="270934"/>
                  <a:pt x="2292928" y="264968"/>
                  <a:pt x="2307771" y="261257"/>
                </a:cubicBezTo>
                <a:cubicBezTo>
                  <a:pt x="2327123" y="256419"/>
                  <a:pt x="2346904" y="253051"/>
                  <a:pt x="2365828" y="246743"/>
                </a:cubicBezTo>
                <a:cubicBezTo>
                  <a:pt x="2563136" y="180975"/>
                  <a:pt x="2278841" y="257605"/>
                  <a:pt x="2554514" y="188686"/>
                </a:cubicBezTo>
                <a:cubicBezTo>
                  <a:pt x="2573866" y="183848"/>
                  <a:pt x="2592777" y="176646"/>
                  <a:pt x="2612571" y="174172"/>
                </a:cubicBezTo>
                <a:cubicBezTo>
                  <a:pt x="2781712" y="153028"/>
                  <a:pt x="2689840" y="163188"/>
                  <a:pt x="2888343" y="145143"/>
                </a:cubicBezTo>
                <a:lnTo>
                  <a:pt x="3526971" y="159657"/>
                </a:lnTo>
                <a:cubicBezTo>
                  <a:pt x="3585192" y="161736"/>
                  <a:pt x="3642911" y="175937"/>
                  <a:pt x="3701143" y="174172"/>
                </a:cubicBezTo>
                <a:cubicBezTo>
                  <a:pt x="3803156" y="171081"/>
                  <a:pt x="4005943" y="145143"/>
                  <a:pt x="4005943" y="145143"/>
                </a:cubicBezTo>
                <a:cubicBezTo>
                  <a:pt x="4094769" y="115535"/>
                  <a:pt x="4013199" y="139562"/>
                  <a:pt x="4165600" y="116115"/>
                </a:cubicBezTo>
                <a:cubicBezTo>
                  <a:pt x="4382227" y="82787"/>
                  <a:pt x="4015061" y="121882"/>
                  <a:pt x="4397828" y="87086"/>
                </a:cubicBezTo>
                <a:cubicBezTo>
                  <a:pt x="4594257" y="47801"/>
                  <a:pt x="4302216" y="104029"/>
                  <a:pt x="4601028" y="58057"/>
                </a:cubicBezTo>
                <a:cubicBezTo>
                  <a:pt x="4620744" y="55024"/>
                  <a:pt x="4639460" y="47111"/>
                  <a:pt x="4659086" y="43543"/>
                </a:cubicBezTo>
                <a:cubicBezTo>
                  <a:pt x="4692745" y="37423"/>
                  <a:pt x="4726819" y="33867"/>
                  <a:pt x="4760686" y="29029"/>
                </a:cubicBezTo>
                <a:lnTo>
                  <a:pt x="5152571" y="43543"/>
                </a:lnTo>
                <a:cubicBezTo>
                  <a:pt x="5196314" y="45973"/>
                  <a:pt x="5239389" y="58057"/>
                  <a:pt x="5283200" y="58057"/>
                </a:cubicBezTo>
                <a:cubicBezTo>
                  <a:pt x="5423588" y="58057"/>
                  <a:pt x="5563809" y="48381"/>
                  <a:pt x="5704114" y="43543"/>
                </a:cubicBezTo>
                <a:cubicBezTo>
                  <a:pt x="5747657" y="38705"/>
                  <a:pt x="5792240" y="39655"/>
                  <a:pt x="5834743" y="29029"/>
                </a:cubicBezTo>
                <a:cubicBezTo>
                  <a:pt x="5851666" y="24798"/>
                  <a:pt x="5878286" y="0"/>
                  <a:pt x="5878286" y="0"/>
                </a:cubicBezTo>
              </a:path>
            </a:pathLst>
          </a:cu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0" name="Straight Connector 19">
            <a:extLst>
              <a:ext uri="{FF2B5EF4-FFF2-40B4-BE49-F238E27FC236}">
                <a16:creationId xmlns:a16="http://schemas.microsoft.com/office/drawing/2014/main" id="{927CBE52-7363-184A-95F3-6C501C740434}"/>
              </a:ext>
            </a:extLst>
          </p:cNvPr>
          <p:cNvCxnSpPr>
            <a:cxnSpLocks/>
          </p:cNvCxnSpPr>
          <p:nvPr/>
        </p:nvCxnSpPr>
        <p:spPr>
          <a:xfrm>
            <a:off x="1799771" y="2525486"/>
            <a:ext cx="0" cy="3901302"/>
          </a:xfrm>
          <a:prstGeom prst="line">
            <a:avLst/>
          </a:prstGeom>
        </p:spPr>
        <p:style>
          <a:lnRef idx="2">
            <a:schemeClr val="accent1"/>
          </a:lnRef>
          <a:fillRef idx="0">
            <a:schemeClr val="accent1"/>
          </a:fillRef>
          <a:effectRef idx="1">
            <a:schemeClr val="accent1"/>
          </a:effectRef>
          <a:fontRef idx="minor">
            <a:schemeClr val="tx1"/>
          </a:fontRef>
        </p:style>
      </p:cxnSp>
      <p:sp>
        <p:nvSpPr>
          <p:cNvPr id="21" name="TextBox 20">
            <a:extLst>
              <a:ext uri="{FF2B5EF4-FFF2-40B4-BE49-F238E27FC236}">
                <a16:creationId xmlns:a16="http://schemas.microsoft.com/office/drawing/2014/main" id="{2569AA3D-32A0-EF45-A879-7D86CBE60D0A}"/>
              </a:ext>
            </a:extLst>
          </p:cNvPr>
          <p:cNvSpPr txBox="1"/>
          <p:nvPr/>
        </p:nvSpPr>
        <p:spPr>
          <a:xfrm>
            <a:off x="664633" y="6426788"/>
            <a:ext cx="2397881" cy="369332"/>
          </a:xfrm>
          <a:prstGeom prst="rect">
            <a:avLst/>
          </a:prstGeom>
          <a:noFill/>
        </p:spPr>
        <p:txBody>
          <a:bodyPr wrap="square" rtlCol="0">
            <a:spAutoFit/>
          </a:bodyPr>
          <a:lstStyle/>
          <a:p>
            <a:r>
              <a:rPr lang="en-US" dirty="0"/>
              <a:t>Threshold 0.9 FPR 0.1</a:t>
            </a:r>
          </a:p>
        </p:txBody>
      </p:sp>
      <p:cxnSp>
        <p:nvCxnSpPr>
          <p:cNvPr id="24" name="Straight Connector 23">
            <a:extLst>
              <a:ext uri="{FF2B5EF4-FFF2-40B4-BE49-F238E27FC236}">
                <a16:creationId xmlns:a16="http://schemas.microsoft.com/office/drawing/2014/main" id="{47790862-A6D6-6B4F-9B73-ADF7CCB59659}"/>
              </a:ext>
            </a:extLst>
          </p:cNvPr>
          <p:cNvCxnSpPr>
            <a:stCxn id="18" idx="26"/>
          </p:cNvCxnSpPr>
          <p:nvPr/>
        </p:nvCxnSpPr>
        <p:spPr>
          <a:xfrm flipH="1">
            <a:off x="475946" y="2496457"/>
            <a:ext cx="1294797" cy="29029"/>
          </a:xfrm>
          <a:prstGeom prst="line">
            <a:avLst/>
          </a:prstGeom>
        </p:spPr>
        <p:style>
          <a:lnRef idx="2">
            <a:schemeClr val="accent1"/>
          </a:lnRef>
          <a:fillRef idx="0">
            <a:schemeClr val="accent1"/>
          </a:fillRef>
          <a:effectRef idx="1">
            <a:schemeClr val="accent1"/>
          </a:effectRef>
          <a:fontRef idx="minor">
            <a:schemeClr val="tx1"/>
          </a:fontRef>
        </p:style>
      </p:cxnSp>
      <p:sp>
        <p:nvSpPr>
          <p:cNvPr id="25" name="TextBox 24">
            <a:extLst>
              <a:ext uri="{FF2B5EF4-FFF2-40B4-BE49-F238E27FC236}">
                <a16:creationId xmlns:a16="http://schemas.microsoft.com/office/drawing/2014/main" id="{D21D7581-05AD-2646-BBD3-7233F0AAC3AB}"/>
              </a:ext>
            </a:extLst>
          </p:cNvPr>
          <p:cNvSpPr txBox="1"/>
          <p:nvPr/>
        </p:nvSpPr>
        <p:spPr>
          <a:xfrm>
            <a:off x="367090" y="2087211"/>
            <a:ext cx="2397881" cy="369332"/>
          </a:xfrm>
          <a:prstGeom prst="rect">
            <a:avLst/>
          </a:prstGeom>
          <a:noFill/>
        </p:spPr>
        <p:txBody>
          <a:bodyPr wrap="square" rtlCol="0">
            <a:spAutoFit/>
          </a:bodyPr>
          <a:lstStyle/>
          <a:p>
            <a:r>
              <a:rPr lang="en-US" dirty="0"/>
              <a:t>TPR 0.8</a:t>
            </a:r>
          </a:p>
        </p:txBody>
      </p:sp>
    </p:spTree>
    <p:extLst>
      <p:ext uri="{BB962C8B-B14F-4D97-AF65-F5344CB8AC3E}">
        <p14:creationId xmlns:p14="http://schemas.microsoft.com/office/powerpoint/2010/main" val="18207608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4BD2A1-FC4B-8A4E-84DF-95879E0272E7}"/>
              </a:ext>
            </a:extLst>
          </p:cNvPr>
          <p:cNvSpPr>
            <a:spLocks noGrp="1"/>
          </p:cNvSpPr>
          <p:nvPr>
            <p:ph type="title"/>
          </p:nvPr>
        </p:nvSpPr>
        <p:spPr/>
        <p:txBody>
          <a:bodyPr/>
          <a:lstStyle/>
          <a:p>
            <a:r>
              <a:rPr lang="en-US" dirty="0"/>
              <a:t>How to use a Roc Chart</a:t>
            </a:r>
          </a:p>
        </p:txBody>
      </p:sp>
      <p:pic>
        <p:nvPicPr>
          <p:cNvPr id="5" name="Content Placeholder 4">
            <a:extLst>
              <a:ext uri="{FF2B5EF4-FFF2-40B4-BE49-F238E27FC236}">
                <a16:creationId xmlns:a16="http://schemas.microsoft.com/office/drawing/2014/main" id="{2C6DA037-17B7-F84A-9264-779742BCCEA7}"/>
              </a:ext>
            </a:extLst>
          </p:cNvPr>
          <p:cNvPicPr>
            <a:picLocks noGrp="1" noChangeAspect="1"/>
          </p:cNvPicPr>
          <p:nvPr>
            <p:ph idx="1"/>
          </p:nvPr>
        </p:nvPicPr>
        <p:blipFill>
          <a:blip r:embed="rId2"/>
          <a:stretch>
            <a:fillRect/>
          </a:stretch>
        </p:blipFill>
        <p:spPr>
          <a:xfrm>
            <a:off x="664633" y="1434507"/>
            <a:ext cx="10356075" cy="2913743"/>
          </a:xfrm>
          <a:prstGeom prst="rect">
            <a:avLst/>
          </a:prstGeom>
        </p:spPr>
      </p:pic>
      <p:sp>
        <p:nvSpPr>
          <p:cNvPr id="4" name="Slide Number Placeholder 3">
            <a:extLst>
              <a:ext uri="{FF2B5EF4-FFF2-40B4-BE49-F238E27FC236}">
                <a16:creationId xmlns:a16="http://schemas.microsoft.com/office/drawing/2014/main" id="{8FA5A396-7A45-7240-80D8-138DE73C7E6A}"/>
              </a:ext>
            </a:extLst>
          </p:cNvPr>
          <p:cNvSpPr>
            <a:spLocks noGrp="1"/>
          </p:cNvSpPr>
          <p:nvPr>
            <p:ph type="sldNum" sz="quarter" idx="12"/>
          </p:nvPr>
        </p:nvSpPr>
        <p:spPr/>
        <p:txBody>
          <a:bodyPr/>
          <a:lstStyle/>
          <a:p>
            <a:fld id="{02456A73-CB17-B748-BD2A-A20F5DD59EC7}" type="slidenum">
              <a:rPr lang="en-US" smtClean="0"/>
              <a:pPr/>
              <a:t>9</a:t>
            </a:fld>
            <a:endParaRPr lang="en-US" dirty="0"/>
          </a:p>
        </p:txBody>
      </p:sp>
      <p:sp>
        <p:nvSpPr>
          <p:cNvPr id="6" name="Rectangle 5">
            <a:extLst>
              <a:ext uri="{FF2B5EF4-FFF2-40B4-BE49-F238E27FC236}">
                <a16:creationId xmlns:a16="http://schemas.microsoft.com/office/drawing/2014/main" id="{257C9C85-55C7-154A-8C55-5800EDD2B34B}"/>
              </a:ext>
            </a:extLst>
          </p:cNvPr>
          <p:cNvSpPr/>
          <p:nvPr/>
        </p:nvSpPr>
        <p:spPr>
          <a:xfrm>
            <a:off x="972457" y="4418371"/>
            <a:ext cx="6096000" cy="2031325"/>
          </a:xfrm>
          <a:prstGeom prst="rect">
            <a:avLst/>
          </a:prstGeom>
        </p:spPr>
        <p:txBody>
          <a:bodyPr>
            <a:spAutoFit/>
          </a:bodyPr>
          <a:lstStyle/>
          <a:p>
            <a:r>
              <a:rPr lang="en-US" dirty="0">
                <a:latin typeface="Courier New" panose="02070309020205020404" pitchFamily="49" charset="0"/>
                <a:cs typeface="Courier New" panose="02070309020205020404" pitchFamily="49" charset="0"/>
              </a:rPr>
              <a:t>--- TEST score thresholds --- </a:t>
            </a:r>
          </a:p>
          <a:p>
            <a:r>
              <a:rPr lang="en-US" dirty="0" err="1">
                <a:latin typeface="Courier New" panose="02070309020205020404" pitchFamily="49" charset="0"/>
                <a:cs typeface="Courier New" panose="02070309020205020404" pitchFamily="49" charset="0"/>
              </a:rPr>
              <a:t>fpr</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tpr</a:t>
            </a:r>
            <a:r>
              <a:rPr lang="en-US" dirty="0">
                <a:latin typeface="Courier New" panose="02070309020205020404" pitchFamily="49" charset="0"/>
                <a:cs typeface="Courier New" panose="02070309020205020404" pitchFamily="49" charset="0"/>
              </a:rPr>
              <a:t> threshold </a:t>
            </a:r>
          </a:p>
          <a:p>
            <a:r>
              <a:rPr lang="en-US" dirty="0">
                <a:latin typeface="Courier New" panose="02070309020205020404" pitchFamily="49" charset="0"/>
                <a:cs typeface="Courier New" panose="02070309020205020404" pitchFamily="49" charset="0"/>
              </a:rPr>
              <a:t>0 0.01 0.34 0.79 </a:t>
            </a:r>
          </a:p>
          <a:p>
            <a:r>
              <a:rPr lang="en-US" dirty="0">
                <a:latin typeface="Courier New" panose="02070309020205020404" pitchFamily="49" charset="0"/>
                <a:cs typeface="Courier New" panose="02070309020205020404" pitchFamily="49" charset="0"/>
              </a:rPr>
              <a:t>1 0.02 0.43 0.70 </a:t>
            </a:r>
          </a:p>
          <a:p>
            <a:r>
              <a:rPr lang="en-US" dirty="0">
                <a:latin typeface="Courier New" panose="02070309020205020404" pitchFamily="49" charset="0"/>
                <a:cs typeface="Courier New" panose="02070309020205020404" pitchFamily="49" charset="0"/>
              </a:rPr>
              <a:t>2 0.03 0.50 0.63 </a:t>
            </a:r>
          </a:p>
          <a:p>
            <a:r>
              <a:rPr lang="en-US" dirty="0">
                <a:latin typeface="Courier New" panose="02070309020205020404" pitchFamily="49" charset="0"/>
                <a:cs typeface="Courier New" panose="02070309020205020404" pitchFamily="49" charset="0"/>
              </a:rPr>
              <a:t>3 0.04 0.55 0.58 </a:t>
            </a:r>
          </a:p>
          <a:p>
            <a:r>
              <a:rPr lang="en-US" dirty="0">
                <a:latin typeface="Courier New" panose="02070309020205020404" pitchFamily="49" charset="0"/>
                <a:cs typeface="Courier New" panose="02070309020205020404" pitchFamily="49" charset="0"/>
              </a:rPr>
              <a:t>4 0.05 0.59 0.54</a:t>
            </a:r>
          </a:p>
        </p:txBody>
      </p:sp>
      <p:sp>
        <p:nvSpPr>
          <p:cNvPr id="7" name="TextBox 6">
            <a:extLst>
              <a:ext uri="{FF2B5EF4-FFF2-40B4-BE49-F238E27FC236}">
                <a16:creationId xmlns:a16="http://schemas.microsoft.com/office/drawing/2014/main" id="{6E324D8D-B390-1349-AACC-D4A577179E44}"/>
              </a:ext>
            </a:extLst>
          </p:cNvPr>
          <p:cNvSpPr txBox="1"/>
          <p:nvPr/>
        </p:nvSpPr>
        <p:spPr>
          <a:xfrm>
            <a:off x="4020457" y="5012898"/>
            <a:ext cx="6545943" cy="923330"/>
          </a:xfrm>
          <a:prstGeom prst="rect">
            <a:avLst/>
          </a:prstGeom>
          <a:noFill/>
        </p:spPr>
        <p:txBody>
          <a:bodyPr wrap="square" rtlCol="0">
            <a:spAutoFit/>
          </a:bodyPr>
          <a:lstStyle/>
          <a:p>
            <a:r>
              <a:rPr lang="en-US" dirty="0"/>
              <a:t>IF score_1 &gt;= 0.54 THEN predict income &gt;50K</a:t>
            </a:r>
          </a:p>
          <a:p>
            <a:endParaRPr lang="en-US" dirty="0"/>
          </a:p>
          <a:p>
            <a:r>
              <a:rPr lang="en-US" dirty="0"/>
              <a:t>This ”should” result in a TPR rate of 59% and a FPR of 5% </a:t>
            </a:r>
          </a:p>
        </p:txBody>
      </p:sp>
      <p:sp>
        <p:nvSpPr>
          <p:cNvPr id="8" name="Oval 7">
            <a:extLst>
              <a:ext uri="{FF2B5EF4-FFF2-40B4-BE49-F238E27FC236}">
                <a16:creationId xmlns:a16="http://schemas.microsoft.com/office/drawing/2014/main" id="{9C918BCB-CC84-C145-B59A-B4BE4D8A1D6A}"/>
              </a:ext>
            </a:extLst>
          </p:cNvPr>
          <p:cNvSpPr/>
          <p:nvPr/>
        </p:nvSpPr>
        <p:spPr>
          <a:xfrm>
            <a:off x="783771" y="6066975"/>
            <a:ext cx="2844800" cy="382721"/>
          </a:xfrm>
          <a:prstGeom prst="ellipse">
            <a:avLst/>
          </a:prstGeom>
          <a:noFill/>
          <a:ln>
            <a:solidFill>
              <a:schemeClr val="accent6">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3107342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 name="ARTICULATE_SLIDE_COUNT" val="3"/>
  <p:tag name="ARTICULATE_DESIGN_ID_ADVANTAGE WFU GRAY" val="WskgwrCM"/>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Advantage WFU Gray">
  <a:themeElements>
    <a:clrScheme name="WFU Identity Advantage 1">
      <a:dk1>
        <a:srgbClr val="000000"/>
      </a:dk1>
      <a:lt1>
        <a:srgbClr val="FFFFFF"/>
      </a:lt1>
      <a:dk2>
        <a:srgbClr val="BEB9A6"/>
      </a:dk2>
      <a:lt2>
        <a:srgbClr val="FFFDE8"/>
      </a:lt2>
      <a:accent1>
        <a:srgbClr val="766A62"/>
      </a:accent1>
      <a:accent2>
        <a:srgbClr val="55517B"/>
      </a:accent2>
      <a:accent3>
        <a:srgbClr val="9E7E38"/>
      </a:accent3>
      <a:accent4>
        <a:srgbClr val="000000"/>
      </a:accent4>
      <a:accent5>
        <a:srgbClr val="557630"/>
      </a:accent5>
      <a:accent6>
        <a:srgbClr val="983222"/>
      </a:accent6>
      <a:hlink>
        <a:srgbClr val="033B80"/>
      </a:hlink>
      <a:folHlink>
        <a:srgbClr val="002657"/>
      </a:folHlink>
    </a:clrScheme>
    <a:fontScheme name="MtPnc Rockwell">
      <a:majorFont>
        <a:latin typeface="Rockwell"/>
        <a:ea typeface=""/>
        <a:cs typeface=""/>
      </a:majorFont>
      <a:minorFont>
        <a:latin typeface="Franklin Gothic Book"/>
        <a:ea typeface=""/>
        <a:cs typeface=""/>
      </a:minorFont>
    </a:fontScheme>
    <a:fmtScheme name="Advantage">
      <a:fillStyleLst>
        <a:solidFill>
          <a:schemeClr val="phClr"/>
        </a:solidFill>
        <a:gradFill rotWithShape="1">
          <a:gsLst>
            <a:gs pos="0">
              <a:schemeClr val="phClr">
                <a:tint val="100000"/>
                <a:shade val="40000"/>
                <a:alpha val="100000"/>
                <a:satMod val="150000"/>
                <a:lumMod val="100000"/>
              </a:schemeClr>
            </a:gs>
            <a:gs pos="100000">
              <a:schemeClr val="phClr">
                <a:tint val="70000"/>
                <a:shade val="100000"/>
                <a:alpha val="100000"/>
                <a:satMod val="200000"/>
                <a:lumMod val="100000"/>
              </a:schemeClr>
            </a:gs>
          </a:gsLst>
          <a:lin ang="6000000" scaled="1"/>
        </a:gradFill>
        <a:gradFill rotWithShape="1">
          <a:gsLst>
            <a:gs pos="0">
              <a:schemeClr val="phClr">
                <a:shade val="40000"/>
                <a:alpha val="100000"/>
                <a:satMod val="150000"/>
                <a:lumMod val="100000"/>
              </a:schemeClr>
            </a:gs>
            <a:gs pos="100000">
              <a:schemeClr val="phClr">
                <a:tint val="70000"/>
                <a:shade val="100000"/>
                <a:alpha val="100000"/>
                <a:satMod val="200000"/>
                <a:lumMod val="100000"/>
              </a:schemeClr>
            </a:gs>
          </a:gsLst>
          <a:lin ang="5400000" scaled="1"/>
        </a:gradFill>
      </a:fillStyleLst>
      <a:lnStyleLst>
        <a:ln w="12700"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innerShdw blurRad="50800" dist="25400" dir="13500000">
              <a:srgbClr val="FFFFFF">
                <a:alpha val="75000"/>
              </a:srgbClr>
            </a:innerShdw>
            <a:outerShdw blurRad="63500" dist="25400" dir="5400000" rotWithShape="0">
              <a:srgbClr val="808080">
                <a:alpha val="75000"/>
              </a:srgbClr>
            </a:outerShdw>
          </a:effectLst>
        </a:effectStyle>
        <a:effectStyle>
          <a:effectLst/>
          <a:scene3d>
            <a:camera prst="orthographicFront">
              <a:rot lat="0" lon="0" rev="0"/>
            </a:camera>
            <a:lightRig rig="twoPt" dir="tl">
              <a:rot lat="0" lon="0" rev="4500000"/>
            </a:lightRig>
          </a:scene3d>
          <a:sp3d>
            <a:bevelT w="63500" h="50800"/>
          </a:sp3d>
        </a:effectStyle>
      </a:effectStyleLst>
      <a:bgFillStyleLst>
        <a:solidFill>
          <a:schemeClr val="phClr"/>
        </a:solidFill>
        <a:gradFill rotWithShape="1">
          <a:gsLst>
            <a:gs pos="0">
              <a:schemeClr val="phClr">
                <a:tint val="40000"/>
                <a:satMod val="1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WFUSB-PowerPoint-Template 16-9 (2)" id="{BE2B9520-3C39-0545-ABAA-960F76C6246D}" vid="{C67099EE-ED00-774E-9A55-36FCAFE7E68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Advantage WFU Gray</Template>
  <TotalTime>706</TotalTime>
  <Words>1023</Words>
  <Application>Microsoft Macintosh PowerPoint</Application>
  <PresentationFormat>Widescreen</PresentationFormat>
  <Paragraphs>203</Paragraphs>
  <Slides>17</Slides>
  <Notes>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17</vt:i4>
      </vt:variant>
    </vt:vector>
  </HeadingPairs>
  <TitlesOfParts>
    <vt:vector size="26" baseType="lpstr">
      <vt:lpstr>Arial</vt:lpstr>
      <vt:lpstr>Calibri</vt:lpstr>
      <vt:lpstr>Cambria Math</vt:lpstr>
      <vt:lpstr>Courier New</vt:lpstr>
      <vt:lpstr>Franklin Gothic Book</vt:lpstr>
      <vt:lpstr>medium-content-serif-font</vt:lpstr>
      <vt:lpstr>Rockwell</vt:lpstr>
      <vt:lpstr>Wingdings</vt:lpstr>
      <vt:lpstr>Advantage WFU Gray</vt:lpstr>
      <vt:lpstr>Hands on Data Science mike ames  amesam@wfu.edu</vt:lpstr>
      <vt:lpstr>Binary Classification </vt:lpstr>
      <vt:lpstr>Binary Classification </vt:lpstr>
      <vt:lpstr>Binary Classification </vt:lpstr>
      <vt:lpstr>What is a ROC curve and Why do I Care?</vt:lpstr>
      <vt:lpstr>Roc Curve</vt:lpstr>
      <vt:lpstr>What is AUC “area under the curve”</vt:lpstr>
      <vt:lpstr>How to use a Roc Chart</vt:lpstr>
      <vt:lpstr>How to use a Roc Chart</vt:lpstr>
      <vt:lpstr>What variables were most influential?</vt:lpstr>
      <vt:lpstr>Variable Importance </vt:lpstr>
      <vt:lpstr>Variable Importance </vt:lpstr>
      <vt:lpstr>Variable Importance</vt:lpstr>
      <vt:lpstr>Target Encoder</vt:lpstr>
      <vt:lpstr>Label Encoder</vt:lpstr>
      <vt:lpstr>Most of your predictive power is found in categorical data... </vt:lpstr>
      <vt:lpstr>PowerPoint Presentation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Hands on Data Science mike ames  amesam@wfu.edu</dc:title>
  <dc:creator>Mike Ames</dc:creator>
  <cp:lastModifiedBy>Mike Ames</cp:lastModifiedBy>
  <cp:revision>12</cp:revision>
  <cp:lastPrinted>2016-03-29T20:25:09Z</cp:lastPrinted>
  <dcterms:created xsi:type="dcterms:W3CDTF">2020-06-18T03:01:26Z</dcterms:created>
  <dcterms:modified xsi:type="dcterms:W3CDTF">2020-06-18T14:47:46Z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10BDD68B-98B4-45DB-BA9A-FFDDAACC308A</vt:lpwstr>
  </property>
  <property fmtid="{D5CDD505-2E9C-101B-9397-08002B2CF9AE}" pid="3" name="ArticulatePath">
    <vt:lpwstr>WFUSB-PowerPoint-Template1 (1)</vt:lpwstr>
  </property>
</Properties>
</file>